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.xml" ContentType="application/vnd.openxmlformats-officedocument.presentationml.tags+xml"/>
  <Override PartName="/ppt/notesSlides/notesSlide4.xml" ContentType="application/vnd.openxmlformats-officedocument.presentationml.notesSlide+xml"/>
  <Override PartName="/ppt/tags/tag2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58" r:id="rId2"/>
  </p:sldMasterIdLst>
  <p:notesMasterIdLst>
    <p:notesMasterId r:id="rId23"/>
  </p:notesMasterIdLst>
  <p:handoutMasterIdLst>
    <p:handoutMasterId r:id="rId24"/>
  </p:handoutMasterIdLst>
  <p:sldIdLst>
    <p:sldId id="260" r:id="rId3"/>
    <p:sldId id="1640" r:id="rId4"/>
    <p:sldId id="1659" r:id="rId5"/>
    <p:sldId id="1667" r:id="rId6"/>
    <p:sldId id="349" r:id="rId7"/>
    <p:sldId id="510" r:id="rId8"/>
    <p:sldId id="1649" r:id="rId9"/>
    <p:sldId id="1668" r:id="rId10"/>
    <p:sldId id="502" r:id="rId11"/>
    <p:sldId id="513" r:id="rId12"/>
    <p:sldId id="514" r:id="rId13"/>
    <p:sldId id="1242" r:id="rId14"/>
    <p:sldId id="1666" r:id="rId15"/>
    <p:sldId id="1243" r:id="rId16"/>
    <p:sldId id="1669" r:id="rId17"/>
    <p:sldId id="1651" r:id="rId18"/>
    <p:sldId id="1654" r:id="rId19"/>
    <p:sldId id="1653" r:id="rId20"/>
    <p:sldId id="1652" r:id="rId21"/>
    <p:sldId id="259" r:id="rId2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95D9085F-A98F-4618-9277-2F75156203F0}">
          <p14:sldIdLst>
            <p14:sldId id="260"/>
            <p14:sldId id="1640"/>
            <p14:sldId id="1659"/>
            <p14:sldId id="1667"/>
            <p14:sldId id="349"/>
            <p14:sldId id="510"/>
            <p14:sldId id="1649"/>
            <p14:sldId id="1668"/>
            <p14:sldId id="502"/>
            <p14:sldId id="513"/>
            <p14:sldId id="514"/>
            <p14:sldId id="1242"/>
            <p14:sldId id="1666"/>
            <p14:sldId id="1243"/>
            <p14:sldId id="1669"/>
            <p14:sldId id="1651"/>
            <p14:sldId id="1654"/>
            <p14:sldId id="1653"/>
            <p14:sldId id="1652"/>
            <p14:sldId id="259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9BD5"/>
    <a:srgbClr val="F8FFFD"/>
    <a:srgbClr val="ED7D31"/>
    <a:srgbClr val="353F43"/>
    <a:srgbClr val="3C474B"/>
    <a:srgbClr val="404D52"/>
    <a:srgbClr val="384348"/>
    <a:srgbClr val="1D212B"/>
    <a:srgbClr val="21232D"/>
    <a:srgbClr val="C0C8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514" autoAdjust="0"/>
    <p:restoredTop sz="74365" autoAdjust="0"/>
  </p:normalViewPr>
  <p:slideViewPr>
    <p:cSldViewPr snapToGrid="0" snapToObjects="1">
      <p:cViewPr varScale="1">
        <p:scale>
          <a:sx n="58" d="100"/>
          <a:sy n="58" d="100"/>
        </p:scale>
        <p:origin x="699" y="39"/>
      </p:cViewPr>
      <p:guideLst/>
    </p:cSldViewPr>
  </p:slideViewPr>
  <p:notesTextViewPr>
    <p:cViewPr>
      <p:scale>
        <a:sx n="400" d="100"/>
        <a:sy n="400" d="100"/>
      </p:scale>
      <p:origin x="0" y="0"/>
    </p:cViewPr>
  </p:notesTextViewPr>
  <p:sorterViewPr>
    <p:cViewPr>
      <p:scale>
        <a:sx n="25" d="100"/>
        <a:sy n="25" d="100"/>
      </p:scale>
      <p:origin x="0" y="0"/>
    </p:cViewPr>
  </p:sorterViewPr>
  <p:notesViewPr>
    <p:cSldViewPr snapToGrid="0" snapToObjects="1">
      <p:cViewPr varScale="1">
        <p:scale>
          <a:sx n="109" d="100"/>
          <a:sy n="109" d="100"/>
        </p:scale>
        <p:origin x="4152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0C5FC4-CDCE-4511-9818-E271556576C6}" type="doc">
      <dgm:prSet loTypeId="urn:microsoft.com/office/officeart/2005/8/layout/list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zh-CN" altLang="en-US"/>
        </a:p>
      </dgm:t>
    </dgm:pt>
    <dgm:pt modelId="{B90B2E1A-D230-479B-8CD4-A20D2CDA16B5}">
      <dgm:prSet phldrT="[文本]"/>
      <dgm:spPr/>
      <dgm:t>
        <a:bodyPr/>
        <a:lstStyle/>
        <a:p>
          <a:r>
            <a:rPr lang="zh-CN" altLang="en-US" b="1" dirty="0">
              <a:solidFill>
                <a:schemeClr val="tx1"/>
              </a:solidFill>
            </a:rPr>
            <a:t>无钥匙进入系统</a:t>
          </a:r>
        </a:p>
      </dgm:t>
    </dgm:pt>
    <dgm:pt modelId="{356C089A-C9E0-4B44-9672-1A76DA4D55A9}" type="parTrans" cxnId="{93A383A6-7275-43A9-A034-851F92E758FA}">
      <dgm:prSet/>
      <dgm:spPr/>
      <dgm:t>
        <a:bodyPr/>
        <a:lstStyle/>
        <a:p>
          <a:endParaRPr lang="zh-CN" altLang="en-US"/>
        </a:p>
      </dgm:t>
    </dgm:pt>
    <dgm:pt modelId="{8CF66C0B-CE32-4C05-A14E-FABE996FA7D2}" type="sibTrans" cxnId="{93A383A6-7275-43A9-A034-851F92E758FA}">
      <dgm:prSet/>
      <dgm:spPr/>
      <dgm:t>
        <a:bodyPr/>
        <a:lstStyle/>
        <a:p>
          <a:endParaRPr lang="zh-CN" altLang="en-US"/>
        </a:p>
      </dgm:t>
    </dgm:pt>
    <dgm:pt modelId="{245517C9-0F30-44D2-99B2-1A2C864BCA49}">
      <dgm:prSet/>
      <dgm:spPr/>
      <dgm:t>
        <a:bodyPr/>
        <a:lstStyle/>
        <a:p>
          <a:r>
            <a:rPr lang="zh-CN" altLang="en-US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rPr>
            <a:t>一键起动系统</a:t>
          </a:r>
          <a:endParaRPr lang="zh-CN" altLang="en-US" b="1" dirty="0">
            <a:solidFill>
              <a:schemeClr val="tx1"/>
            </a:solidFill>
          </a:endParaRPr>
        </a:p>
      </dgm:t>
    </dgm:pt>
    <dgm:pt modelId="{BEF97AC9-AFF4-4EFE-A89B-628E77513A00}" type="parTrans" cxnId="{F368F895-E118-44D8-ADBB-D4A8B03B5476}">
      <dgm:prSet/>
      <dgm:spPr/>
      <dgm:t>
        <a:bodyPr/>
        <a:lstStyle/>
        <a:p>
          <a:endParaRPr lang="zh-CN" altLang="en-US"/>
        </a:p>
      </dgm:t>
    </dgm:pt>
    <dgm:pt modelId="{F0DF8C65-C256-464B-8CC4-1F1A82BE214F}" type="sibTrans" cxnId="{F368F895-E118-44D8-ADBB-D4A8B03B5476}">
      <dgm:prSet/>
      <dgm:spPr/>
      <dgm:t>
        <a:bodyPr/>
        <a:lstStyle/>
        <a:p>
          <a:endParaRPr lang="zh-CN" altLang="en-US"/>
        </a:p>
      </dgm:t>
    </dgm:pt>
    <dgm:pt modelId="{B8961BD7-A91D-4310-9DD0-A695A011CD2B}">
      <dgm:prSet/>
      <dgm:spPr>
        <a:solidFill>
          <a:srgbClr val="FF0000"/>
        </a:solidFill>
      </dgm:spPr>
      <dgm:t>
        <a:bodyPr/>
        <a:lstStyle/>
        <a:p>
          <a:r>
            <a:rPr lang="zh-CN" altLang="en-US" b="1" dirty="0">
              <a:solidFill>
                <a:schemeClr val="tx1"/>
              </a:solidFill>
            </a:rPr>
            <a:t>红旗防盗及无钥匙进入系统</a:t>
          </a:r>
        </a:p>
      </dgm:t>
    </dgm:pt>
    <dgm:pt modelId="{22A66C4A-4B66-40D1-BB7F-53E139C24D96}" type="parTrans" cxnId="{1D5736BF-CD8A-4834-A192-BC08B08594BB}">
      <dgm:prSet/>
      <dgm:spPr/>
      <dgm:t>
        <a:bodyPr/>
        <a:lstStyle/>
        <a:p>
          <a:endParaRPr lang="zh-CN" altLang="en-US"/>
        </a:p>
      </dgm:t>
    </dgm:pt>
    <dgm:pt modelId="{DA27801A-54A5-4F55-A32A-192DED4A1308}" type="sibTrans" cxnId="{1D5736BF-CD8A-4834-A192-BC08B08594BB}">
      <dgm:prSet/>
      <dgm:spPr/>
      <dgm:t>
        <a:bodyPr/>
        <a:lstStyle/>
        <a:p>
          <a:endParaRPr lang="zh-CN" altLang="en-US"/>
        </a:p>
      </dgm:t>
    </dgm:pt>
    <dgm:pt modelId="{1B694003-AF70-4356-B079-097FEB9551CC}" type="pres">
      <dgm:prSet presAssocID="{670C5FC4-CDCE-4511-9818-E271556576C6}" presName="linear" presStyleCnt="0">
        <dgm:presLayoutVars>
          <dgm:dir/>
          <dgm:animLvl val="lvl"/>
          <dgm:resizeHandles val="exact"/>
        </dgm:presLayoutVars>
      </dgm:prSet>
      <dgm:spPr/>
    </dgm:pt>
    <dgm:pt modelId="{281D3BB9-DD07-4B04-BA1F-A53E00104A95}" type="pres">
      <dgm:prSet presAssocID="{245517C9-0F30-44D2-99B2-1A2C864BCA49}" presName="parentLin" presStyleCnt="0"/>
      <dgm:spPr/>
    </dgm:pt>
    <dgm:pt modelId="{7E08B3BC-B226-4EEE-84CD-61C0582C62D9}" type="pres">
      <dgm:prSet presAssocID="{245517C9-0F30-44D2-99B2-1A2C864BCA49}" presName="parentLeftMargin" presStyleLbl="node1" presStyleIdx="0" presStyleCnt="3"/>
      <dgm:spPr/>
    </dgm:pt>
    <dgm:pt modelId="{C00D5AF3-9F2F-4DE5-983A-98E7F8A7F343}" type="pres">
      <dgm:prSet presAssocID="{245517C9-0F30-44D2-99B2-1A2C864BCA49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4659350C-618A-4576-8EA0-C074B50B123B}" type="pres">
      <dgm:prSet presAssocID="{245517C9-0F30-44D2-99B2-1A2C864BCA49}" presName="negativeSpace" presStyleCnt="0"/>
      <dgm:spPr/>
    </dgm:pt>
    <dgm:pt modelId="{14223C87-319B-4001-AE35-C4A4225F4EC6}" type="pres">
      <dgm:prSet presAssocID="{245517C9-0F30-44D2-99B2-1A2C864BCA49}" presName="childText" presStyleLbl="conFgAcc1" presStyleIdx="0" presStyleCnt="3" custLinFactY="15055" custLinFactNeighborX="2193" custLinFactNeighborY="100000">
        <dgm:presLayoutVars>
          <dgm:bulletEnabled val="1"/>
        </dgm:presLayoutVars>
      </dgm:prSet>
      <dgm:spPr/>
    </dgm:pt>
    <dgm:pt modelId="{90777493-CDA2-4ECC-B642-B527ADCAC08A}" type="pres">
      <dgm:prSet presAssocID="{F0DF8C65-C256-464B-8CC4-1F1A82BE214F}" presName="spaceBetweenRectangles" presStyleCnt="0"/>
      <dgm:spPr/>
    </dgm:pt>
    <dgm:pt modelId="{4830A59C-FEE1-4476-B42D-99C186F38340}" type="pres">
      <dgm:prSet presAssocID="{B90B2E1A-D230-479B-8CD4-A20D2CDA16B5}" presName="parentLin" presStyleCnt="0"/>
      <dgm:spPr/>
    </dgm:pt>
    <dgm:pt modelId="{110B1DBC-65A7-458C-98B0-5A50DE846659}" type="pres">
      <dgm:prSet presAssocID="{B90B2E1A-D230-479B-8CD4-A20D2CDA16B5}" presName="parentLeftMargin" presStyleLbl="node1" presStyleIdx="0" presStyleCnt="3"/>
      <dgm:spPr/>
    </dgm:pt>
    <dgm:pt modelId="{417738F5-B4B3-4A90-A3FA-FA619D859BA9}" type="pres">
      <dgm:prSet presAssocID="{B90B2E1A-D230-479B-8CD4-A20D2CDA16B5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135A049F-28E4-40C7-B298-0669DD5F7871}" type="pres">
      <dgm:prSet presAssocID="{B90B2E1A-D230-479B-8CD4-A20D2CDA16B5}" presName="negativeSpace" presStyleCnt="0"/>
      <dgm:spPr/>
    </dgm:pt>
    <dgm:pt modelId="{ACC8ACBB-515E-4411-A2D5-DCB471D623A7}" type="pres">
      <dgm:prSet presAssocID="{B90B2E1A-D230-479B-8CD4-A20D2CDA16B5}" presName="childText" presStyleLbl="conFgAcc1" presStyleIdx="1" presStyleCnt="3">
        <dgm:presLayoutVars>
          <dgm:bulletEnabled val="1"/>
        </dgm:presLayoutVars>
      </dgm:prSet>
      <dgm:spPr/>
    </dgm:pt>
    <dgm:pt modelId="{F1E46DAE-7155-487A-BBA4-E793B75BA1AA}" type="pres">
      <dgm:prSet presAssocID="{8CF66C0B-CE32-4C05-A14E-FABE996FA7D2}" presName="spaceBetweenRectangles" presStyleCnt="0"/>
      <dgm:spPr/>
    </dgm:pt>
    <dgm:pt modelId="{1B6DBBA3-E0BC-4BBA-8A47-4164043C83A7}" type="pres">
      <dgm:prSet presAssocID="{B8961BD7-A91D-4310-9DD0-A695A011CD2B}" presName="parentLin" presStyleCnt="0"/>
      <dgm:spPr/>
    </dgm:pt>
    <dgm:pt modelId="{20E721A3-B92A-4558-996D-F1357AD7567C}" type="pres">
      <dgm:prSet presAssocID="{B8961BD7-A91D-4310-9DD0-A695A011CD2B}" presName="parentLeftMargin" presStyleLbl="node1" presStyleIdx="1" presStyleCnt="3"/>
      <dgm:spPr/>
    </dgm:pt>
    <dgm:pt modelId="{7EDE69F6-B8FB-4066-953B-CCB1D1EDC4A9}" type="pres">
      <dgm:prSet presAssocID="{B8961BD7-A91D-4310-9DD0-A695A011CD2B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45B44CC4-33DE-427B-9CE7-1A1FD60777EB}" type="pres">
      <dgm:prSet presAssocID="{B8961BD7-A91D-4310-9DD0-A695A011CD2B}" presName="negativeSpace" presStyleCnt="0"/>
      <dgm:spPr/>
    </dgm:pt>
    <dgm:pt modelId="{29029768-4AF7-4635-A463-363C8B4FCD64}" type="pres">
      <dgm:prSet presAssocID="{B8961BD7-A91D-4310-9DD0-A695A011CD2B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9DB43E2D-7049-417F-BDAA-8447F4D6453C}" type="presOf" srcId="{B8961BD7-A91D-4310-9DD0-A695A011CD2B}" destId="{7EDE69F6-B8FB-4066-953B-CCB1D1EDC4A9}" srcOrd="1" destOrd="0" presId="urn:microsoft.com/office/officeart/2005/8/layout/list1"/>
    <dgm:cxn modelId="{0FCCE17C-F775-4E37-8F0A-34CA4741D76F}" type="presOf" srcId="{245517C9-0F30-44D2-99B2-1A2C864BCA49}" destId="{C00D5AF3-9F2F-4DE5-983A-98E7F8A7F343}" srcOrd="1" destOrd="0" presId="urn:microsoft.com/office/officeart/2005/8/layout/list1"/>
    <dgm:cxn modelId="{7D0FD485-CB98-43AB-9170-6AB35D56C1AA}" type="presOf" srcId="{B90B2E1A-D230-479B-8CD4-A20D2CDA16B5}" destId="{110B1DBC-65A7-458C-98B0-5A50DE846659}" srcOrd="0" destOrd="0" presId="urn:microsoft.com/office/officeart/2005/8/layout/list1"/>
    <dgm:cxn modelId="{FA4C1E8C-E8D5-4472-8779-9B7808F2A0DC}" type="presOf" srcId="{670C5FC4-CDCE-4511-9818-E271556576C6}" destId="{1B694003-AF70-4356-B079-097FEB9551CC}" srcOrd="0" destOrd="0" presId="urn:microsoft.com/office/officeart/2005/8/layout/list1"/>
    <dgm:cxn modelId="{F368F895-E118-44D8-ADBB-D4A8B03B5476}" srcId="{670C5FC4-CDCE-4511-9818-E271556576C6}" destId="{245517C9-0F30-44D2-99B2-1A2C864BCA49}" srcOrd="0" destOrd="0" parTransId="{BEF97AC9-AFF4-4EFE-A89B-628E77513A00}" sibTransId="{F0DF8C65-C256-464B-8CC4-1F1A82BE214F}"/>
    <dgm:cxn modelId="{93A383A6-7275-43A9-A034-851F92E758FA}" srcId="{670C5FC4-CDCE-4511-9818-E271556576C6}" destId="{B90B2E1A-D230-479B-8CD4-A20D2CDA16B5}" srcOrd="1" destOrd="0" parTransId="{356C089A-C9E0-4B44-9672-1A76DA4D55A9}" sibTransId="{8CF66C0B-CE32-4C05-A14E-FABE996FA7D2}"/>
    <dgm:cxn modelId="{1D5736BF-CD8A-4834-A192-BC08B08594BB}" srcId="{670C5FC4-CDCE-4511-9818-E271556576C6}" destId="{B8961BD7-A91D-4310-9DD0-A695A011CD2B}" srcOrd="2" destOrd="0" parTransId="{22A66C4A-4B66-40D1-BB7F-53E139C24D96}" sibTransId="{DA27801A-54A5-4F55-A32A-192DED4A1308}"/>
    <dgm:cxn modelId="{D5AD9BE4-0EB4-4BAE-84BD-80FF751B8D18}" type="presOf" srcId="{B90B2E1A-D230-479B-8CD4-A20D2CDA16B5}" destId="{417738F5-B4B3-4A90-A3FA-FA619D859BA9}" srcOrd="1" destOrd="0" presId="urn:microsoft.com/office/officeart/2005/8/layout/list1"/>
    <dgm:cxn modelId="{8BA35EEE-67FE-4E56-AB84-3A5BE69620E7}" type="presOf" srcId="{245517C9-0F30-44D2-99B2-1A2C864BCA49}" destId="{7E08B3BC-B226-4EEE-84CD-61C0582C62D9}" srcOrd="0" destOrd="0" presId="urn:microsoft.com/office/officeart/2005/8/layout/list1"/>
    <dgm:cxn modelId="{8A0EDCF7-FF15-4E3E-8B5A-D3D3822227E2}" type="presOf" srcId="{B8961BD7-A91D-4310-9DD0-A695A011CD2B}" destId="{20E721A3-B92A-4558-996D-F1357AD7567C}" srcOrd="0" destOrd="0" presId="urn:microsoft.com/office/officeart/2005/8/layout/list1"/>
    <dgm:cxn modelId="{399936A0-01A1-49CB-8E75-8B440D5284BD}" type="presParOf" srcId="{1B694003-AF70-4356-B079-097FEB9551CC}" destId="{281D3BB9-DD07-4B04-BA1F-A53E00104A95}" srcOrd="0" destOrd="0" presId="urn:microsoft.com/office/officeart/2005/8/layout/list1"/>
    <dgm:cxn modelId="{C39A5576-F2F7-43DD-85A8-611BCC3B8089}" type="presParOf" srcId="{281D3BB9-DD07-4B04-BA1F-A53E00104A95}" destId="{7E08B3BC-B226-4EEE-84CD-61C0582C62D9}" srcOrd="0" destOrd="0" presId="urn:microsoft.com/office/officeart/2005/8/layout/list1"/>
    <dgm:cxn modelId="{7EE19B8C-E8EE-4B63-B4A3-45F0A34E00CC}" type="presParOf" srcId="{281D3BB9-DD07-4B04-BA1F-A53E00104A95}" destId="{C00D5AF3-9F2F-4DE5-983A-98E7F8A7F343}" srcOrd="1" destOrd="0" presId="urn:microsoft.com/office/officeart/2005/8/layout/list1"/>
    <dgm:cxn modelId="{1BF13B94-53A8-43F9-88D2-96442428CB8B}" type="presParOf" srcId="{1B694003-AF70-4356-B079-097FEB9551CC}" destId="{4659350C-618A-4576-8EA0-C074B50B123B}" srcOrd="1" destOrd="0" presId="urn:microsoft.com/office/officeart/2005/8/layout/list1"/>
    <dgm:cxn modelId="{E0BB64D4-95C2-4683-AF5E-E0E63A0F3E96}" type="presParOf" srcId="{1B694003-AF70-4356-B079-097FEB9551CC}" destId="{14223C87-319B-4001-AE35-C4A4225F4EC6}" srcOrd="2" destOrd="0" presId="urn:microsoft.com/office/officeart/2005/8/layout/list1"/>
    <dgm:cxn modelId="{B4B2F5F0-758F-48A2-88C4-02778E596134}" type="presParOf" srcId="{1B694003-AF70-4356-B079-097FEB9551CC}" destId="{90777493-CDA2-4ECC-B642-B527ADCAC08A}" srcOrd="3" destOrd="0" presId="urn:microsoft.com/office/officeart/2005/8/layout/list1"/>
    <dgm:cxn modelId="{2F18F45C-1374-4332-9A22-46C416FCF3A1}" type="presParOf" srcId="{1B694003-AF70-4356-B079-097FEB9551CC}" destId="{4830A59C-FEE1-4476-B42D-99C186F38340}" srcOrd="4" destOrd="0" presId="urn:microsoft.com/office/officeart/2005/8/layout/list1"/>
    <dgm:cxn modelId="{0728758A-89F8-4386-B1EE-7046E69EBADD}" type="presParOf" srcId="{4830A59C-FEE1-4476-B42D-99C186F38340}" destId="{110B1DBC-65A7-458C-98B0-5A50DE846659}" srcOrd="0" destOrd="0" presId="urn:microsoft.com/office/officeart/2005/8/layout/list1"/>
    <dgm:cxn modelId="{9F47F2A3-3DC2-45E3-8B91-F25F4685CDB2}" type="presParOf" srcId="{4830A59C-FEE1-4476-B42D-99C186F38340}" destId="{417738F5-B4B3-4A90-A3FA-FA619D859BA9}" srcOrd="1" destOrd="0" presId="urn:microsoft.com/office/officeart/2005/8/layout/list1"/>
    <dgm:cxn modelId="{58467D95-9437-420F-B366-062A7EEB0D46}" type="presParOf" srcId="{1B694003-AF70-4356-B079-097FEB9551CC}" destId="{135A049F-28E4-40C7-B298-0669DD5F7871}" srcOrd="5" destOrd="0" presId="urn:microsoft.com/office/officeart/2005/8/layout/list1"/>
    <dgm:cxn modelId="{B9220E56-189C-43E1-B026-094CB38FCB96}" type="presParOf" srcId="{1B694003-AF70-4356-B079-097FEB9551CC}" destId="{ACC8ACBB-515E-4411-A2D5-DCB471D623A7}" srcOrd="6" destOrd="0" presId="urn:microsoft.com/office/officeart/2005/8/layout/list1"/>
    <dgm:cxn modelId="{D0B12309-2493-4490-8172-3A7E5290BE76}" type="presParOf" srcId="{1B694003-AF70-4356-B079-097FEB9551CC}" destId="{F1E46DAE-7155-487A-BBA4-E793B75BA1AA}" srcOrd="7" destOrd="0" presId="urn:microsoft.com/office/officeart/2005/8/layout/list1"/>
    <dgm:cxn modelId="{D2C2C194-948C-4BC3-8FDE-D205F5CFBD2E}" type="presParOf" srcId="{1B694003-AF70-4356-B079-097FEB9551CC}" destId="{1B6DBBA3-E0BC-4BBA-8A47-4164043C83A7}" srcOrd="8" destOrd="0" presId="urn:microsoft.com/office/officeart/2005/8/layout/list1"/>
    <dgm:cxn modelId="{423AF087-D136-4A16-9D6B-5E4C2C3A149C}" type="presParOf" srcId="{1B6DBBA3-E0BC-4BBA-8A47-4164043C83A7}" destId="{20E721A3-B92A-4558-996D-F1357AD7567C}" srcOrd="0" destOrd="0" presId="urn:microsoft.com/office/officeart/2005/8/layout/list1"/>
    <dgm:cxn modelId="{5E43F001-109A-49FA-B586-CE72F5795864}" type="presParOf" srcId="{1B6DBBA3-E0BC-4BBA-8A47-4164043C83A7}" destId="{7EDE69F6-B8FB-4066-953B-CCB1D1EDC4A9}" srcOrd="1" destOrd="0" presId="urn:microsoft.com/office/officeart/2005/8/layout/list1"/>
    <dgm:cxn modelId="{BBA6B8C1-B345-4E4B-80AD-2736D3D6AA7F}" type="presParOf" srcId="{1B694003-AF70-4356-B079-097FEB9551CC}" destId="{45B44CC4-33DE-427B-9CE7-1A1FD60777EB}" srcOrd="9" destOrd="0" presId="urn:microsoft.com/office/officeart/2005/8/layout/list1"/>
    <dgm:cxn modelId="{6A629127-9767-4EC9-A5AB-2F6A2D87458A}" type="presParOf" srcId="{1B694003-AF70-4356-B079-097FEB9551CC}" destId="{29029768-4AF7-4635-A463-363C8B4FCD64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223C87-319B-4001-AE35-C4A4225F4EC6}">
      <dsp:nvSpPr>
        <dsp:cNvPr id="0" name=""/>
        <dsp:cNvSpPr/>
      </dsp:nvSpPr>
      <dsp:spPr>
        <a:xfrm>
          <a:off x="0" y="593285"/>
          <a:ext cx="564515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0D5AF3-9F2F-4DE5-983A-98E7F8A7F343}">
      <dsp:nvSpPr>
        <dsp:cNvPr id="0" name=""/>
        <dsp:cNvSpPr/>
      </dsp:nvSpPr>
      <dsp:spPr>
        <a:xfrm>
          <a:off x="282257" y="42346"/>
          <a:ext cx="3951605" cy="67896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61" tIns="0" rIns="149361" bIns="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300" b="1" kern="12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rPr>
            <a:t>一键起动系统</a:t>
          </a:r>
          <a:endParaRPr lang="zh-CN" altLang="en-US" sz="2300" b="1" kern="1200" dirty="0">
            <a:solidFill>
              <a:schemeClr val="tx1"/>
            </a:solidFill>
          </a:endParaRPr>
        </a:p>
      </dsp:txBody>
      <dsp:txXfrm>
        <a:off x="315401" y="75490"/>
        <a:ext cx="3885317" cy="612672"/>
      </dsp:txXfrm>
    </dsp:sp>
    <dsp:sp modelId="{ACC8ACBB-515E-4411-A2D5-DCB471D623A7}">
      <dsp:nvSpPr>
        <dsp:cNvPr id="0" name=""/>
        <dsp:cNvSpPr/>
      </dsp:nvSpPr>
      <dsp:spPr>
        <a:xfrm>
          <a:off x="0" y="1425106"/>
          <a:ext cx="564515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1355300"/>
              <a:satOff val="50000"/>
              <a:lumOff val="-735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7738F5-B4B3-4A90-A3FA-FA619D859BA9}">
      <dsp:nvSpPr>
        <dsp:cNvPr id="0" name=""/>
        <dsp:cNvSpPr/>
      </dsp:nvSpPr>
      <dsp:spPr>
        <a:xfrm>
          <a:off x="282257" y="1085626"/>
          <a:ext cx="3951605" cy="678960"/>
        </a:xfrm>
        <a:prstGeom prst="roundRect">
          <a:avLst/>
        </a:prstGeom>
        <a:solidFill>
          <a:schemeClr val="accent3">
            <a:hueOff val="1355300"/>
            <a:satOff val="50000"/>
            <a:lumOff val="-735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61" tIns="0" rIns="149361" bIns="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300" b="1" kern="1200" dirty="0">
              <a:solidFill>
                <a:schemeClr val="tx1"/>
              </a:solidFill>
            </a:rPr>
            <a:t>无钥匙进入系统</a:t>
          </a:r>
        </a:p>
      </dsp:txBody>
      <dsp:txXfrm>
        <a:off x="315401" y="1118770"/>
        <a:ext cx="3885317" cy="612672"/>
      </dsp:txXfrm>
    </dsp:sp>
    <dsp:sp modelId="{29029768-4AF7-4635-A463-363C8B4FCD64}">
      <dsp:nvSpPr>
        <dsp:cNvPr id="0" name=""/>
        <dsp:cNvSpPr/>
      </dsp:nvSpPr>
      <dsp:spPr>
        <a:xfrm>
          <a:off x="0" y="2468386"/>
          <a:ext cx="564515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2710599"/>
              <a:satOff val="100000"/>
              <a:lumOff val="-1470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DE69F6-B8FB-4066-953B-CCB1D1EDC4A9}">
      <dsp:nvSpPr>
        <dsp:cNvPr id="0" name=""/>
        <dsp:cNvSpPr/>
      </dsp:nvSpPr>
      <dsp:spPr>
        <a:xfrm>
          <a:off x="282257" y="2128906"/>
          <a:ext cx="3951605" cy="678960"/>
        </a:xfrm>
        <a:prstGeom prst="roundRect">
          <a:avLst/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61" tIns="0" rIns="149361" bIns="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300" b="1" kern="1200" dirty="0">
              <a:solidFill>
                <a:schemeClr val="tx1"/>
              </a:solidFill>
            </a:rPr>
            <a:t>红旗防盗及无钥匙进入系统</a:t>
          </a:r>
        </a:p>
      </dsp:txBody>
      <dsp:txXfrm>
        <a:off x="315401" y="2162050"/>
        <a:ext cx="3885317" cy="6126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9BDFA2-F881-3747-901D-54097C1FCB03}" type="datetimeFigureOut">
              <a:rPr kumimoji="1" lang="zh-CN" altLang="en-US" smtClean="0"/>
              <a:t>2021-11-04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E4C3C7-1A7A-0C43-B1E1-901DDA5D3B0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76874A-3061-D74B-99B1-CBD3A90F7EFA}" type="datetimeFigureOut">
              <a:rPr kumimoji="1" lang="zh-CN" altLang="en-US" smtClean="0"/>
              <a:t>2021-11-04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5C97A9-9823-1747-9F23-E8BB25D30F7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5C97A9-9823-1747-9F23-E8BB25D30F79}" type="slidenum">
              <a:rPr kumimoji="1" lang="zh-CN" altLang="en-US" smtClean="0"/>
              <a:t>2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1622887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zh-CN" altLang="en-US" b="0" i="0" dirty="0">
                <a:solidFill>
                  <a:srgbClr val="888888"/>
                </a:solidFill>
                <a:effectLst/>
                <a:latin typeface="-apple-system"/>
              </a:rPr>
              <a:t>高级钥匙其实是一种舒适便捷功能，它在奥迪车上分为</a:t>
            </a:r>
            <a:r>
              <a:rPr lang="zh-CN" altLang="en-US" b="1" i="0" dirty="0">
                <a:solidFill>
                  <a:srgbClr val="888888"/>
                </a:solidFill>
                <a:effectLst/>
                <a:latin typeface="-apple-system"/>
              </a:rPr>
              <a:t>无钥匙进入</a:t>
            </a:r>
            <a:r>
              <a:rPr lang="zh-CN" altLang="en-US" b="0" i="0" dirty="0">
                <a:solidFill>
                  <a:srgbClr val="888888"/>
                </a:solidFill>
                <a:effectLst/>
                <a:latin typeface="-apple-system"/>
              </a:rPr>
              <a:t>系统和</a:t>
            </a:r>
            <a:r>
              <a:rPr lang="zh-CN" altLang="en-US" b="1" i="0" dirty="0">
                <a:solidFill>
                  <a:srgbClr val="888888"/>
                </a:solidFill>
                <a:effectLst/>
                <a:latin typeface="-apple-system"/>
              </a:rPr>
              <a:t>无钥匙启动</a:t>
            </a:r>
            <a:r>
              <a:rPr lang="zh-CN" altLang="en-US" b="0" i="0" dirty="0">
                <a:solidFill>
                  <a:srgbClr val="888888"/>
                </a:solidFill>
                <a:effectLst/>
                <a:latin typeface="-apple-system"/>
              </a:rPr>
              <a:t>系统。</a:t>
            </a:r>
            <a:br>
              <a:rPr lang="zh-CN" altLang="en-US" b="0" i="0" dirty="0">
                <a:solidFill>
                  <a:srgbClr val="333333"/>
                </a:solidFill>
                <a:effectLst/>
                <a:latin typeface="-apple-system"/>
              </a:rPr>
            </a:br>
            <a:endParaRPr lang="zh-CN" altLang="en-US" b="0" i="0" dirty="0">
              <a:solidFill>
                <a:srgbClr val="333333"/>
              </a:solidFill>
              <a:effectLst/>
              <a:latin typeface="-apple-system"/>
            </a:endParaRPr>
          </a:p>
          <a:p>
            <a:pPr algn="just"/>
            <a:r>
              <a:rPr lang="zh-CN" altLang="en-US" b="0" i="0" dirty="0">
                <a:solidFill>
                  <a:srgbClr val="D92142"/>
                </a:solidFill>
                <a:effectLst/>
                <a:latin typeface="-apple-system"/>
              </a:rPr>
              <a:t>无钥匙进入</a:t>
            </a:r>
            <a:r>
              <a:rPr lang="zh-CN" altLang="en-US" b="0" i="0" dirty="0">
                <a:solidFill>
                  <a:srgbClr val="888888"/>
                </a:solidFill>
                <a:effectLst/>
                <a:latin typeface="-apple-system"/>
              </a:rPr>
              <a:t>即用户无需通过钥匙解锁或上锁车辆，而是直接通过车门把手即可实现，而此时的钥匙就装在您的包里或口袋里。销售方面称为</a:t>
            </a:r>
            <a:r>
              <a:rPr lang="zh-CN" altLang="en-US" b="0" i="1" dirty="0">
                <a:solidFill>
                  <a:srgbClr val="888888"/>
                </a:solidFill>
                <a:effectLst/>
                <a:latin typeface="-apple-system"/>
              </a:rPr>
              <a:t>“</a:t>
            </a:r>
            <a:r>
              <a:rPr lang="zh-CN" altLang="en-US" b="0" i="1" dirty="0">
                <a:solidFill>
                  <a:srgbClr val="D92142"/>
                </a:solidFill>
                <a:effectLst/>
                <a:latin typeface="-apple-system"/>
              </a:rPr>
              <a:t>舒适钥匙</a:t>
            </a:r>
            <a:r>
              <a:rPr lang="zh-CN" altLang="en-US" b="0" i="1" dirty="0">
                <a:solidFill>
                  <a:srgbClr val="888888"/>
                </a:solidFill>
                <a:effectLst/>
                <a:latin typeface="-apple-system"/>
              </a:rPr>
              <a:t>”。</a:t>
            </a:r>
            <a:endParaRPr lang="zh-CN" altLang="en-US" b="0" i="0" dirty="0">
              <a:solidFill>
                <a:srgbClr val="333333"/>
              </a:solidFill>
              <a:effectLst/>
              <a:latin typeface="-apple-system"/>
            </a:endParaRPr>
          </a:p>
          <a:p>
            <a:pPr algn="just"/>
            <a:r>
              <a:rPr lang="zh-CN" altLang="en-US" b="0" i="0" dirty="0">
                <a:solidFill>
                  <a:srgbClr val="D92142"/>
                </a:solidFill>
                <a:effectLst/>
                <a:latin typeface="-apple-system"/>
              </a:rPr>
              <a:t>无钥匙启动</a:t>
            </a:r>
            <a:r>
              <a:rPr lang="zh-CN" altLang="en-US" b="0" i="0" dirty="0">
                <a:solidFill>
                  <a:srgbClr val="888888"/>
                </a:solidFill>
                <a:effectLst/>
                <a:latin typeface="-apple-system"/>
              </a:rPr>
              <a:t>即用户无需通过拧动钥匙来启动车辆，而是通过一个单独的按钮来启动车辆，也被称为“</a:t>
            </a:r>
            <a:r>
              <a:rPr lang="zh-CN" altLang="en-US" b="0" i="1" dirty="0">
                <a:solidFill>
                  <a:srgbClr val="D92142"/>
                </a:solidFill>
                <a:effectLst/>
                <a:latin typeface="-apple-system"/>
              </a:rPr>
              <a:t>一键启动</a:t>
            </a:r>
            <a:r>
              <a:rPr lang="zh-CN" altLang="en-US" b="0" i="0" dirty="0">
                <a:solidFill>
                  <a:srgbClr val="888888"/>
                </a:solidFill>
                <a:effectLst/>
                <a:latin typeface="-apple-system"/>
              </a:rPr>
              <a:t>”。</a:t>
            </a:r>
            <a:endParaRPr lang="zh-CN" altLang="en-US" b="0" i="0" dirty="0">
              <a:solidFill>
                <a:srgbClr val="333333"/>
              </a:solidFill>
              <a:effectLst/>
              <a:latin typeface="-apple-system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5C97A9-9823-1747-9F23-E8BB25D30F79}" type="slidenum">
              <a:rPr kumimoji="1" lang="zh-CN" altLang="en-US" smtClean="0"/>
              <a:t>3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3594672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20483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 lIns="91023" tIns="45512" rIns="91023" bIns="45512"/>
          <a:lstStyle/>
          <a:p>
            <a:pPr eaLnBrk="1" hangingPunct="1"/>
            <a:r>
              <a:rPr lang="zh-CN" altLang="en-US" dirty="0"/>
              <a:t>迈腾</a:t>
            </a:r>
            <a:r>
              <a:rPr lang="en-US" altLang="zh-CN" dirty="0"/>
              <a:t>B8</a:t>
            </a:r>
            <a:r>
              <a:rPr lang="zh-CN" altLang="en-US" dirty="0"/>
              <a:t>一键启动</a:t>
            </a:r>
          </a:p>
        </p:txBody>
      </p:sp>
      <p:sp>
        <p:nvSpPr>
          <p:cNvPr id="20484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038" y="9444038"/>
            <a:ext cx="2949575" cy="4953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023" tIns="45512" rIns="91023" bIns="45512"/>
          <a:lstStyle>
            <a:lvl1pPr defTabSz="90932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90932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90932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90932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90932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90932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90932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90932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90932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fld id="{9BF044E8-6A95-4364-A7AB-FB1DC3BD1149}" type="slidenum">
              <a:rPr lang="de-DE" altLang="en-US" smtClean="0"/>
              <a:t>5</a:t>
            </a:fld>
            <a:endParaRPr lang="de-DE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幻灯片图像占位符 1">
            <a:extLst>
              <a:ext uri="{FF2B5EF4-FFF2-40B4-BE49-F238E27FC236}">
                <a16:creationId xmlns:a16="http://schemas.microsoft.com/office/drawing/2014/main" id="{CB505F49-77A5-4780-B87A-4FDF39637C4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60419" name="备注占位符 2">
            <a:extLst>
              <a:ext uri="{FF2B5EF4-FFF2-40B4-BE49-F238E27FC236}">
                <a16:creationId xmlns:a16="http://schemas.microsoft.com/office/drawing/2014/main" id="{5290DA09-4D38-4C5F-B398-F650ED98B7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defRPr/>
            </a:pPr>
            <a:endParaRPr lang="zh-CN" altLang="en-US" dirty="0">
              <a:latin typeface="Arial" charset="0"/>
              <a:ea typeface="方正兰亭黑简体" panose="02000000000000000000" pitchFamily="2" charset="-122"/>
            </a:endParaRPr>
          </a:p>
        </p:txBody>
      </p:sp>
      <p:sp>
        <p:nvSpPr>
          <p:cNvPr id="154628" name="日期占位符 3">
            <a:extLst>
              <a:ext uri="{FF2B5EF4-FFF2-40B4-BE49-F238E27FC236}">
                <a16:creationId xmlns:a16="http://schemas.microsoft.com/office/drawing/2014/main" id="{48CD4770-C552-4ECA-8420-4ED77C6FF6E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defTabSz="90963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defTabSz="90963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defTabSz="90963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defTabSz="90963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defTabSz="90963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defTabSz="9096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defTabSz="9096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defTabSz="9096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defTabSz="9096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7316895-DB6D-48D2-87A8-8CA17F742B87}" type="datetime1">
              <a:rPr lang="zh-CN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2021-11-04</a:t>
            </a:fld>
            <a:endParaRPr lang="de-DE" altLang="de-DE">
              <a:latin typeface="Arial" panose="020B0604020202020204" pitchFamily="34" charset="0"/>
            </a:endParaRPr>
          </a:p>
        </p:txBody>
      </p:sp>
      <p:sp>
        <p:nvSpPr>
          <p:cNvPr id="154629" name="页脚占位符 4">
            <a:extLst>
              <a:ext uri="{FF2B5EF4-FFF2-40B4-BE49-F238E27FC236}">
                <a16:creationId xmlns:a16="http://schemas.microsoft.com/office/drawing/2014/main" id="{8A5751E5-F01F-4221-AF0E-F664DADF0D50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de-DE" altLang="de-DE"/>
          </a:p>
        </p:txBody>
      </p:sp>
      <p:sp>
        <p:nvSpPr>
          <p:cNvPr id="154630" name="灯片编号占位符 5">
            <a:extLst>
              <a:ext uri="{FF2B5EF4-FFF2-40B4-BE49-F238E27FC236}">
                <a16:creationId xmlns:a16="http://schemas.microsoft.com/office/drawing/2014/main" id="{9A51919C-AB59-41EB-AD01-785CC9948B4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defTabSz="90963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defTabSz="90963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defTabSz="90963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defTabSz="90963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defTabSz="90963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defTabSz="9096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defTabSz="9096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defTabSz="9096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defTabSz="9096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6F2585D-DDD7-44C3-97BF-94BFDDC6334E}" type="slidenum">
              <a:rPr lang="de-DE" altLang="de-DE" smtClean="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7</a:t>
            </a:fld>
            <a:endParaRPr lang="de-DE" altLang="de-DE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60832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Notizenplatzhalter 2">
            <a:extLst>
              <a:ext uri="{FF2B5EF4-FFF2-40B4-BE49-F238E27FC236}">
                <a16:creationId xmlns:a16="http://schemas.microsoft.com/office/drawing/2014/main" id="{7C6724BD-4EF3-458E-96FD-E27C9CD1648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zh-CN" altLang="en-US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FB4B3BE-8F96-46C7-9451-6B0CD8E7B4A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03B66E6-BCFC-4DB0-8CA2-E634F7DA0BD2}" type="slidenum">
              <a:rPr kumimoji="0" lang="de-DE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宋体" panose="02010600030101010101" pitchFamily="2" charset="-122"/>
                <a:cs typeface="Arial" panose="020B0604020202020204" pitchFamily="34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黑体" panose="02010609060101010101" pitchFamily="49" charset="-122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0484" name="幻灯片图像占位符 6">
            <a:extLst>
              <a:ext uri="{FF2B5EF4-FFF2-40B4-BE49-F238E27FC236}">
                <a16:creationId xmlns:a16="http://schemas.microsoft.com/office/drawing/2014/main" id="{D98339AA-EAA7-4C95-B29E-ABDF1B17A2E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迈腾</a:t>
            </a:r>
            <a:r>
              <a:rPr lang="en-US" altLang="zh-CN" dirty="0"/>
              <a:t>B8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51B1AC-9DD9-4D03-8DF7-C20E28DD5634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72557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Notizenplatzhalter 2">
            <a:extLst>
              <a:ext uri="{FF2B5EF4-FFF2-40B4-BE49-F238E27FC236}">
                <a16:creationId xmlns:a16="http://schemas.microsoft.com/office/drawing/2014/main" id="{E70776C3-B152-411A-A3BD-83057E54570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6924CE0-01EF-4083-AEC8-EDF9158AEDB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ADD47C0-233A-45D5-A026-3EDA74C5DF5C}" type="slidenum">
              <a:rPr kumimoji="0" lang="de-DE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宋体" panose="02010600030101010101" pitchFamily="2" charset="-122"/>
                <a:cs typeface="Arial" panose="020B0604020202020204" pitchFamily="34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黑体" panose="02010609060101010101" pitchFamily="49" charset="-122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3556" name="幻灯片图像占位符 6">
            <a:extLst>
              <a:ext uri="{FF2B5EF4-FFF2-40B4-BE49-F238E27FC236}">
                <a16:creationId xmlns:a16="http://schemas.microsoft.com/office/drawing/2014/main" id="{03FA1805-7529-4483-A06F-C84B1F57E27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</p:spTree>
    <p:extLst>
      <p:ext uri="{BB962C8B-B14F-4D97-AF65-F5344CB8AC3E}">
        <p14:creationId xmlns:p14="http://schemas.microsoft.com/office/powerpoint/2010/main" val="13484205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5C97A9-9823-1747-9F23-E8BB25D30F79}" type="slidenum">
              <a:rPr kumimoji="1" lang="zh-CN" altLang="en-US" smtClean="0"/>
              <a:t>16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6706345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 6"/>
          <p:cNvGrpSpPr/>
          <p:nvPr userDrawn="1"/>
        </p:nvGrpSpPr>
        <p:grpSpPr>
          <a:xfrm>
            <a:off x="-19050" y="487400"/>
            <a:ext cx="12192000" cy="6445522"/>
            <a:chOff x="0" y="404215"/>
            <a:chExt cx="12192000" cy="6445522"/>
          </a:xfrm>
        </p:grpSpPr>
        <p:sp>
          <p:nvSpPr>
            <p:cNvPr id="21" name="Freeform 295"/>
            <p:cNvSpPr>
              <a:spLocks noEditPoints="1"/>
            </p:cNvSpPr>
            <p:nvPr/>
          </p:nvSpPr>
          <p:spPr bwMode="auto">
            <a:xfrm>
              <a:off x="0" y="404215"/>
              <a:ext cx="1543050" cy="6021817"/>
            </a:xfrm>
            <a:custGeom>
              <a:avLst/>
              <a:gdLst>
                <a:gd name="T0" fmla="*/ 0 w 537"/>
                <a:gd name="T1" fmla="*/ 1369 h 2105"/>
                <a:gd name="T2" fmla="*/ 94 w 537"/>
                <a:gd name="T3" fmla="*/ 1390 h 2105"/>
                <a:gd name="T4" fmla="*/ 179 w 537"/>
                <a:gd name="T5" fmla="*/ 1330 h 2105"/>
                <a:gd name="T6" fmla="*/ 211 w 537"/>
                <a:gd name="T7" fmla="*/ 1059 h 2105"/>
                <a:gd name="T8" fmla="*/ 148 w 537"/>
                <a:gd name="T9" fmla="*/ 697 h 2105"/>
                <a:gd name="T10" fmla="*/ 42 w 537"/>
                <a:gd name="T11" fmla="*/ 491 h 2105"/>
                <a:gd name="T12" fmla="*/ 0 w 537"/>
                <a:gd name="T13" fmla="*/ 375 h 2105"/>
                <a:gd name="T14" fmla="*/ 78 w 537"/>
                <a:gd name="T15" fmla="*/ 477 h 2105"/>
                <a:gd name="T16" fmla="*/ 187 w 537"/>
                <a:gd name="T17" fmla="*/ 696 h 2105"/>
                <a:gd name="T18" fmla="*/ 245 w 537"/>
                <a:gd name="T19" fmla="*/ 944 h 2105"/>
                <a:gd name="T20" fmla="*/ 236 w 537"/>
                <a:gd name="T21" fmla="*/ 1236 h 2105"/>
                <a:gd name="T22" fmla="*/ 171 w 537"/>
                <a:gd name="T23" fmla="*/ 1466 h 2105"/>
                <a:gd name="T24" fmla="*/ 97 w 537"/>
                <a:gd name="T25" fmla="*/ 1450 h 2105"/>
                <a:gd name="T26" fmla="*/ 0 w 537"/>
                <a:gd name="T27" fmla="*/ 1647 h 2105"/>
                <a:gd name="T28" fmla="*/ 0 w 537"/>
                <a:gd name="T29" fmla="*/ 1655 h 2105"/>
                <a:gd name="T30" fmla="*/ 74 w 537"/>
                <a:gd name="T31" fmla="*/ 1631 h 2105"/>
                <a:gd name="T32" fmla="*/ 358 w 537"/>
                <a:gd name="T33" fmla="*/ 1054 h 2105"/>
                <a:gd name="T34" fmla="*/ 0 w 537"/>
                <a:gd name="T35" fmla="*/ 295 h 2105"/>
                <a:gd name="T36" fmla="*/ 0 w 537"/>
                <a:gd name="T37" fmla="*/ 1812 h 2105"/>
                <a:gd name="T38" fmla="*/ 358 w 537"/>
                <a:gd name="T39" fmla="*/ 1054 h 2105"/>
                <a:gd name="T40" fmla="*/ 482 w 537"/>
                <a:gd name="T41" fmla="*/ 1118 h 2105"/>
                <a:gd name="T42" fmla="*/ 529 w 537"/>
                <a:gd name="T43" fmla="*/ 952 h 2105"/>
                <a:gd name="T44" fmla="*/ 425 w 537"/>
                <a:gd name="T45" fmla="*/ 686 h 2105"/>
                <a:gd name="T46" fmla="*/ 417 w 537"/>
                <a:gd name="T47" fmla="*/ 515 h 2105"/>
                <a:gd name="T48" fmla="*/ 236 w 537"/>
                <a:gd name="T49" fmla="*/ 295 h 2105"/>
                <a:gd name="T50" fmla="*/ 166 w 537"/>
                <a:gd name="T51" fmla="*/ 137 h 2105"/>
                <a:gd name="T52" fmla="*/ 0 w 537"/>
                <a:gd name="T53" fmla="*/ 150 h 2105"/>
                <a:gd name="T54" fmla="*/ 0 w 537"/>
                <a:gd name="T55" fmla="*/ 1959 h 2105"/>
                <a:gd name="T56" fmla="*/ 171 w 537"/>
                <a:gd name="T57" fmla="*/ 1963 h 2105"/>
                <a:gd name="T58" fmla="*/ 232 w 537"/>
                <a:gd name="T59" fmla="*/ 1806 h 2105"/>
                <a:gd name="T60" fmla="*/ 422 w 537"/>
                <a:gd name="T61" fmla="*/ 1590 h 2105"/>
                <a:gd name="T62" fmla="*/ 427 w 537"/>
                <a:gd name="T63" fmla="*/ 1418 h 2105"/>
                <a:gd name="T64" fmla="*/ 537 w 537"/>
                <a:gd name="T65" fmla="*/ 1150 h 2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37" h="2105">
                  <a:moveTo>
                    <a:pt x="97" y="1450"/>
                  </a:moveTo>
                  <a:cubicBezTo>
                    <a:pt x="73" y="1431"/>
                    <a:pt x="39" y="1403"/>
                    <a:pt x="0" y="1369"/>
                  </a:cubicBezTo>
                  <a:cubicBezTo>
                    <a:pt x="0" y="1310"/>
                    <a:pt x="0" y="1310"/>
                    <a:pt x="0" y="1310"/>
                  </a:cubicBezTo>
                  <a:cubicBezTo>
                    <a:pt x="38" y="1344"/>
                    <a:pt x="70" y="1371"/>
                    <a:pt x="94" y="1390"/>
                  </a:cubicBezTo>
                  <a:cubicBezTo>
                    <a:pt x="121" y="1412"/>
                    <a:pt x="140" y="1426"/>
                    <a:pt x="148" y="1432"/>
                  </a:cubicBezTo>
                  <a:cubicBezTo>
                    <a:pt x="152" y="1420"/>
                    <a:pt x="166" y="1384"/>
                    <a:pt x="179" y="1330"/>
                  </a:cubicBezTo>
                  <a:cubicBezTo>
                    <a:pt x="188" y="1292"/>
                    <a:pt x="195" y="1252"/>
                    <a:pt x="201" y="1211"/>
                  </a:cubicBezTo>
                  <a:cubicBezTo>
                    <a:pt x="208" y="1160"/>
                    <a:pt x="211" y="1109"/>
                    <a:pt x="211" y="1059"/>
                  </a:cubicBezTo>
                  <a:cubicBezTo>
                    <a:pt x="211" y="979"/>
                    <a:pt x="202" y="900"/>
                    <a:pt x="185" y="824"/>
                  </a:cubicBezTo>
                  <a:cubicBezTo>
                    <a:pt x="175" y="781"/>
                    <a:pt x="163" y="738"/>
                    <a:pt x="148" y="697"/>
                  </a:cubicBezTo>
                  <a:cubicBezTo>
                    <a:pt x="131" y="653"/>
                    <a:pt x="112" y="610"/>
                    <a:pt x="89" y="568"/>
                  </a:cubicBezTo>
                  <a:cubicBezTo>
                    <a:pt x="75" y="541"/>
                    <a:pt x="59" y="516"/>
                    <a:pt x="42" y="491"/>
                  </a:cubicBezTo>
                  <a:cubicBezTo>
                    <a:pt x="29" y="472"/>
                    <a:pt x="15" y="453"/>
                    <a:pt x="0" y="434"/>
                  </a:cubicBezTo>
                  <a:cubicBezTo>
                    <a:pt x="0" y="375"/>
                    <a:pt x="0" y="375"/>
                    <a:pt x="0" y="375"/>
                  </a:cubicBezTo>
                  <a:cubicBezTo>
                    <a:pt x="7" y="383"/>
                    <a:pt x="14" y="391"/>
                    <a:pt x="21" y="400"/>
                  </a:cubicBezTo>
                  <a:cubicBezTo>
                    <a:pt x="41" y="424"/>
                    <a:pt x="61" y="450"/>
                    <a:pt x="78" y="477"/>
                  </a:cubicBezTo>
                  <a:cubicBezTo>
                    <a:pt x="97" y="505"/>
                    <a:pt x="114" y="534"/>
                    <a:pt x="129" y="564"/>
                  </a:cubicBezTo>
                  <a:cubicBezTo>
                    <a:pt x="152" y="607"/>
                    <a:pt x="171" y="652"/>
                    <a:pt x="187" y="696"/>
                  </a:cubicBezTo>
                  <a:cubicBezTo>
                    <a:pt x="202" y="738"/>
                    <a:pt x="215" y="780"/>
                    <a:pt x="224" y="823"/>
                  </a:cubicBezTo>
                  <a:cubicBezTo>
                    <a:pt x="233" y="863"/>
                    <a:pt x="240" y="904"/>
                    <a:pt x="245" y="944"/>
                  </a:cubicBezTo>
                  <a:cubicBezTo>
                    <a:pt x="248" y="982"/>
                    <a:pt x="250" y="1020"/>
                    <a:pt x="250" y="1058"/>
                  </a:cubicBezTo>
                  <a:cubicBezTo>
                    <a:pt x="250" y="1117"/>
                    <a:pt x="246" y="1177"/>
                    <a:pt x="236" y="1236"/>
                  </a:cubicBezTo>
                  <a:cubicBezTo>
                    <a:pt x="228" y="1284"/>
                    <a:pt x="217" y="1330"/>
                    <a:pt x="203" y="1375"/>
                  </a:cubicBezTo>
                  <a:cubicBezTo>
                    <a:pt x="191" y="1416"/>
                    <a:pt x="179" y="1447"/>
                    <a:pt x="171" y="1466"/>
                  </a:cubicBezTo>
                  <a:cubicBezTo>
                    <a:pt x="165" y="1482"/>
                    <a:pt x="160" y="1492"/>
                    <a:pt x="158" y="1496"/>
                  </a:cubicBezTo>
                  <a:cubicBezTo>
                    <a:pt x="152" y="1492"/>
                    <a:pt x="130" y="1476"/>
                    <a:pt x="97" y="1450"/>
                  </a:cubicBezTo>
                  <a:close/>
                  <a:moveTo>
                    <a:pt x="0" y="1601"/>
                  </a:moveTo>
                  <a:cubicBezTo>
                    <a:pt x="0" y="1647"/>
                    <a:pt x="0" y="1647"/>
                    <a:pt x="0" y="1647"/>
                  </a:cubicBezTo>
                  <a:cubicBezTo>
                    <a:pt x="2" y="1647"/>
                    <a:pt x="4" y="1648"/>
                    <a:pt x="5" y="1649"/>
                  </a:cubicBezTo>
                  <a:cubicBezTo>
                    <a:pt x="4" y="1650"/>
                    <a:pt x="2" y="1652"/>
                    <a:pt x="0" y="1655"/>
                  </a:cubicBezTo>
                  <a:cubicBezTo>
                    <a:pt x="0" y="1722"/>
                    <a:pt x="0" y="1722"/>
                    <a:pt x="0" y="1722"/>
                  </a:cubicBezTo>
                  <a:cubicBezTo>
                    <a:pt x="49" y="1669"/>
                    <a:pt x="74" y="1631"/>
                    <a:pt x="74" y="1631"/>
                  </a:cubicBezTo>
                  <a:cubicBezTo>
                    <a:pt x="74" y="1631"/>
                    <a:pt x="47" y="1619"/>
                    <a:pt x="0" y="1601"/>
                  </a:cubicBezTo>
                  <a:close/>
                  <a:moveTo>
                    <a:pt x="358" y="1054"/>
                  </a:moveTo>
                  <a:cubicBezTo>
                    <a:pt x="358" y="730"/>
                    <a:pt x="220" y="438"/>
                    <a:pt x="0" y="233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193" y="490"/>
                    <a:pt x="313" y="758"/>
                    <a:pt x="313" y="1054"/>
                  </a:cubicBezTo>
                  <a:cubicBezTo>
                    <a:pt x="313" y="1350"/>
                    <a:pt x="193" y="1618"/>
                    <a:pt x="0" y="1812"/>
                  </a:cubicBezTo>
                  <a:cubicBezTo>
                    <a:pt x="0" y="1875"/>
                    <a:pt x="0" y="1875"/>
                    <a:pt x="0" y="1875"/>
                  </a:cubicBezTo>
                  <a:cubicBezTo>
                    <a:pt x="220" y="1670"/>
                    <a:pt x="358" y="1378"/>
                    <a:pt x="358" y="1054"/>
                  </a:cubicBezTo>
                  <a:close/>
                  <a:moveTo>
                    <a:pt x="532" y="1149"/>
                  </a:moveTo>
                  <a:cubicBezTo>
                    <a:pt x="482" y="1118"/>
                    <a:pt x="482" y="1118"/>
                    <a:pt x="482" y="1118"/>
                  </a:cubicBezTo>
                  <a:cubicBezTo>
                    <a:pt x="475" y="987"/>
                    <a:pt x="475" y="987"/>
                    <a:pt x="475" y="987"/>
                  </a:cubicBezTo>
                  <a:cubicBezTo>
                    <a:pt x="529" y="952"/>
                    <a:pt x="529" y="952"/>
                    <a:pt x="529" y="952"/>
                  </a:cubicBezTo>
                  <a:cubicBezTo>
                    <a:pt x="482" y="700"/>
                    <a:pt x="482" y="700"/>
                    <a:pt x="482" y="700"/>
                  </a:cubicBezTo>
                  <a:cubicBezTo>
                    <a:pt x="425" y="686"/>
                    <a:pt x="425" y="686"/>
                    <a:pt x="425" y="686"/>
                  </a:cubicBezTo>
                  <a:cubicBezTo>
                    <a:pt x="376" y="565"/>
                    <a:pt x="376" y="565"/>
                    <a:pt x="376" y="565"/>
                  </a:cubicBezTo>
                  <a:cubicBezTo>
                    <a:pt x="417" y="515"/>
                    <a:pt x="417" y="515"/>
                    <a:pt x="417" y="515"/>
                  </a:cubicBezTo>
                  <a:cubicBezTo>
                    <a:pt x="290" y="288"/>
                    <a:pt x="290" y="288"/>
                    <a:pt x="290" y="288"/>
                  </a:cubicBezTo>
                  <a:cubicBezTo>
                    <a:pt x="236" y="295"/>
                    <a:pt x="236" y="295"/>
                    <a:pt x="236" y="295"/>
                  </a:cubicBezTo>
                  <a:cubicBezTo>
                    <a:pt x="147" y="199"/>
                    <a:pt x="147" y="199"/>
                    <a:pt x="147" y="199"/>
                  </a:cubicBezTo>
                  <a:cubicBezTo>
                    <a:pt x="166" y="137"/>
                    <a:pt x="166" y="137"/>
                    <a:pt x="166" y="13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257" y="367"/>
                    <a:pt x="420" y="692"/>
                    <a:pt x="420" y="1054"/>
                  </a:cubicBezTo>
                  <a:cubicBezTo>
                    <a:pt x="420" y="1417"/>
                    <a:pt x="257" y="1742"/>
                    <a:pt x="0" y="1959"/>
                  </a:cubicBezTo>
                  <a:cubicBezTo>
                    <a:pt x="0" y="2105"/>
                    <a:pt x="0" y="2105"/>
                    <a:pt x="0" y="2105"/>
                  </a:cubicBezTo>
                  <a:cubicBezTo>
                    <a:pt x="171" y="1963"/>
                    <a:pt x="171" y="1963"/>
                    <a:pt x="171" y="1963"/>
                  </a:cubicBezTo>
                  <a:cubicBezTo>
                    <a:pt x="155" y="1912"/>
                    <a:pt x="155" y="1912"/>
                    <a:pt x="155" y="1912"/>
                  </a:cubicBezTo>
                  <a:cubicBezTo>
                    <a:pt x="232" y="1806"/>
                    <a:pt x="232" y="1806"/>
                    <a:pt x="232" y="1806"/>
                  </a:cubicBezTo>
                  <a:cubicBezTo>
                    <a:pt x="296" y="1814"/>
                    <a:pt x="296" y="1814"/>
                    <a:pt x="296" y="1814"/>
                  </a:cubicBezTo>
                  <a:cubicBezTo>
                    <a:pt x="422" y="1590"/>
                    <a:pt x="422" y="1590"/>
                    <a:pt x="422" y="1590"/>
                  </a:cubicBezTo>
                  <a:cubicBezTo>
                    <a:pt x="386" y="1543"/>
                    <a:pt x="386" y="1543"/>
                    <a:pt x="386" y="1543"/>
                  </a:cubicBezTo>
                  <a:cubicBezTo>
                    <a:pt x="427" y="1418"/>
                    <a:pt x="427" y="1418"/>
                    <a:pt x="427" y="1418"/>
                  </a:cubicBezTo>
                  <a:cubicBezTo>
                    <a:pt x="490" y="1405"/>
                    <a:pt x="490" y="1405"/>
                    <a:pt x="490" y="1405"/>
                  </a:cubicBezTo>
                  <a:cubicBezTo>
                    <a:pt x="537" y="1150"/>
                    <a:pt x="537" y="1150"/>
                    <a:pt x="537" y="1150"/>
                  </a:cubicBezTo>
                  <a:lnTo>
                    <a:pt x="532" y="1149"/>
                  </a:ln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2" name="Freeform 299"/>
            <p:cNvSpPr>
              <a:spLocks noEditPoints="1"/>
            </p:cNvSpPr>
            <p:nvPr/>
          </p:nvSpPr>
          <p:spPr bwMode="auto">
            <a:xfrm>
              <a:off x="10847070" y="2948292"/>
              <a:ext cx="1344930" cy="3901445"/>
            </a:xfrm>
            <a:custGeom>
              <a:avLst/>
              <a:gdLst>
                <a:gd name="T0" fmla="*/ 224 w 531"/>
                <a:gd name="T1" fmla="*/ 1058 h 1547"/>
                <a:gd name="T2" fmla="*/ 341 w 531"/>
                <a:gd name="T3" fmla="*/ 1547 h 1547"/>
                <a:gd name="T4" fmla="*/ 291 w 531"/>
                <a:gd name="T5" fmla="*/ 1547 h 1547"/>
                <a:gd name="T6" fmla="*/ 179 w 531"/>
                <a:gd name="T7" fmla="*/ 1058 h 1547"/>
                <a:gd name="T8" fmla="*/ 531 w 531"/>
                <a:gd name="T9" fmla="*/ 242 h 1547"/>
                <a:gd name="T10" fmla="*/ 531 w 531"/>
                <a:gd name="T11" fmla="*/ 305 h 1547"/>
                <a:gd name="T12" fmla="*/ 224 w 531"/>
                <a:gd name="T13" fmla="*/ 1058 h 1547"/>
                <a:gd name="T14" fmla="*/ 354 w 531"/>
                <a:gd name="T15" fmla="*/ 807 h 1547"/>
                <a:gd name="T16" fmla="*/ 395 w 531"/>
                <a:gd name="T17" fmla="*/ 684 h 1547"/>
                <a:gd name="T18" fmla="*/ 458 w 531"/>
                <a:gd name="T19" fmla="*/ 561 h 1547"/>
                <a:gd name="T20" fmla="*/ 531 w 531"/>
                <a:gd name="T21" fmla="*/ 457 h 1547"/>
                <a:gd name="T22" fmla="*/ 531 w 531"/>
                <a:gd name="T23" fmla="*/ 399 h 1547"/>
                <a:gd name="T24" fmla="*/ 493 w 531"/>
                <a:gd name="T25" fmla="*/ 445 h 1547"/>
                <a:gd name="T26" fmla="*/ 435 w 531"/>
                <a:gd name="T27" fmla="*/ 527 h 1547"/>
                <a:gd name="T28" fmla="*/ 364 w 531"/>
                <a:gd name="T29" fmla="*/ 660 h 1547"/>
                <a:gd name="T30" fmla="*/ 318 w 531"/>
                <a:gd name="T31" fmla="*/ 792 h 1547"/>
                <a:gd name="T32" fmla="*/ 293 w 531"/>
                <a:gd name="T33" fmla="*/ 921 h 1547"/>
                <a:gd name="T34" fmla="*/ 286 w 531"/>
                <a:gd name="T35" fmla="*/ 1043 h 1547"/>
                <a:gd name="T36" fmla="*/ 301 w 531"/>
                <a:gd name="T37" fmla="*/ 1225 h 1547"/>
                <a:gd name="T38" fmla="*/ 334 w 531"/>
                <a:gd name="T39" fmla="*/ 1370 h 1547"/>
                <a:gd name="T40" fmla="*/ 368 w 531"/>
                <a:gd name="T41" fmla="*/ 1466 h 1547"/>
                <a:gd name="T42" fmla="*/ 382 w 531"/>
                <a:gd name="T43" fmla="*/ 1499 h 1547"/>
                <a:gd name="T44" fmla="*/ 531 w 531"/>
                <a:gd name="T45" fmla="*/ 1377 h 1547"/>
                <a:gd name="T46" fmla="*/ 531 w 531"/>
                <a:gd name="T47" fmla="*/ 1322 h 1547"/>
                <a:gd name="T48" fmla="*/ 459 w 531"/>
                <a:gd name="T49" fmla="*/ 1385 h 1547"/>
                <a:gd name="T50" fmla="*/ 400 w 531"/>
                <a:gd name="T51" fmla="*/ 1433 h 1547"/>
                <a:gd name="T52" fmla="*/ 364 w 531"/>
                <a:gd name="T53" fmla="*/ 1324 h 1547"/>
                <a:gd name="T54" fmla="*/ 338 w 531"/>
                <a:gd name="T55" fmla="*/ 1198 h 1547"/>
                <a:gd name="T56" fmla="*/ 326 w 531"/>
                <a:gd name="T57" fmla="*/ 1039 h 1547"/>
                <a:gd name="T58" fmla="*/ 333 w 531"/>
                <a:gd name="T59" fmla="*/ 926 h 1547"/>
                <a:gd name="T60" fmla="*/ 354 w 531"/>
                <a:gd name="T61" fmla="*/ 807 h 1547"/>
                <a:gd name="T62" fmla="*/ 43 w 531"/>
                <a:gd name="T63" fmla="*/ 1410 h 1547"/>
                <a:gd name="T64" fmla="*/ 44 w 531"/>
                <a:gd name="T65" fmla="*/ 1412 h 1547"/>
                <a:gd name="T66" fmla="*/ 101 w 531"/>
                <a:gd name="T67" fmla="*/ 1424 h 1547"/>
                <a:gd name="T68" fmla="*/ 153 w 531"/>
                <a:gd name="T69" fmla="*/ 1544 h 1547"/>
                <a:gd name="T70" fmla="*/ 151 w 531"/>
                <a:gd name="T71" fmla="*/ 1547 h 1547"/>
                <a:gd name="T72" fmla="*/ 221 w 531"/>
                <a:gd name="T73" fmla="*/ 1547 h 1547"/>
                <a:gd name="T74" fmla="*/ 116 w 531"/>
                <a:gd name="T75" fmla="*/ 1058 h 1547"/>
                <a:gd name="T76" fmla="*/ 531 w 531"/>
                <a:gd name="T77" fmla="*/ 158 h 1547"/>
                <a:gd name="T78" fmla="*/ 531 w 531"/>
                <a:gd name="T79" fmla="*/ 0 h 1547"/>
                <a:gd name="T80" fmla="*/ 365 w 531"/>
                <a:gd name="T81" fmla="*/ 142 h 1547"/>
                <a:gd name="T82" fmla="*/ 382 w 531"/>
                <a:gd name="T83" fmla="*/ 198 h 1547"/>
                <a:gd name="T84" fmla="*/ 302 w 531"/>
                <a:gd name="T85" fmla="*/ 302 h 1547"/>
                <a:gd name="T86" fmla="*/ 238 w 531"/>
                <a:gd name="T87" fmla="*/ 292 h 1547"/>
                <a:gd name="T88" fmla="*/ 105 w 531"/>
                <a:gd name="T89" fmla="*/ 517 h 1547"/>
                <a:gd name="T90" fmla="*/ 105 w 531"/>
                <a:gd name="T91" fmla="*/ 517 h 1547"/>
                <a:gd name="T92" fmla="*/ 142 w 531"/>
                <a:gd name="T93" fmla="*/ 563 h 1547"/>
                <a:gd name="T94" fmla="*/ 105 w 531"/>
                <a:gd name="T95" fmla="*/ 688 h 1547"/>
                <a:gd name="T96" fmla="*/ 42 w 531"/>
                <a:gd name="T97" fmla="*/ 703 h 1547"/>
                <a:gd name="T98" fmla="*/ 1 w 531"/>
                <a:gd name="T99" fmla="*/ 956 h 1547"/>
                <a:gd name="T100" fmla="*/ 50 w 531"/>
                <a:gd name="T101" fmla="*/ 988 h 1547"/>
                <a:gd name="T102" fmla="*/ 55 w 531"/>
                <a:gd name="T103" fmla="*/ 1119 h 1547"/>
                <a:gd name="T104" fmla="*/ 0 w 531"/>
                <a:gd name="T105" fmla="*/ 1153 h 1547"/>
                <a:gd name="T106" fmla="*/ 43 w 531"/>
                <a:gd name="T107" fmla="*/ 1410 h 1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31" h="1547">
                  <a:moveTo>
                    <a:pt x="224" y="1058"/>
                  </a:moveTo>
                  <a:cubicBezTo>
                    <a:pt x="224" y="1234"/>
                    <a:pt x="266" y="1400"/>
                    <a:pt x="341" y="1547"/>
                  </a:cubicBezTo>
                  <a:cubicBezTo>
                    <a:pt x="291" y="1547"/>
                    <a:pt x="291" y="1547"/>
                    <a:pt x="291" y="1547"/>
                  </a:cubicBezTo>
                  <a:cubicBezTo>
                    <a:pt x="219" y="1399"/>
                    <a:pt x="179" y="1233"/>
                    <a:pt x="179" y="1058"/>
                  </a:cubicBezTo>
                  <a:cubicBezTo>
                    <a:pt x="179" y="736"/>
                    <a:pt x="314" y="446"/>
                    <a:pt x="531" y="242"/>
                  </a:cubicBezTo>
                  <a:cubicBezTo>
                    <a:pt x="531" y="305"/>
                    <a:pt x="531" y="305"/>
                    <a:pt x="531" y="305"/>
                  </a:cubicBezTo>
                  <a:cubicBezTo>
                    <a:pt x="341" y="499"/>
                    <a:pt x="224" y="765"/>
                    <a:pt x="224" y="1058"/>
                  </a:cubicBezTo>
                  <a:close/>
                  <a:moveTo>
                    <a:pt x="354" y="807"/>
                  </a:moveTo>
                  <a:cubicBezTo>
                    <a:pt x="365" y="765"/>
                    <a:pt x="379" y="724"/>
                    <a:pt x="395" y="684"/>
                  </a:cubicBezTo>
                  <a:cubicBezTo>
                    <a:pt x="412" y="642"/>
                    <a:pt x="434" y="600"/>
                    <a:pt x="458" y="561"/>
                  </a:cubicBezTo>
                  <a:cubicBezTo>
                    <a:pt x="480" y="525"/>
                    <a:pt x="505" y="490"/>
                    <a:pt x="531" y="457"/>
                  </a:cubicBezTo>
                  <a:cubicBezTo>
                    <a:pt x="531" y="399"/>
                    <a:pt x="531" y="399"/>
                    <a:pt x="531" y="399"/>
                  </a:cubicBezTo>
                  <a:cubicBezTo>
                    <a:pt x="518" y="414"/>
                    <a:pt x="505" y="429"/>
                    <a:pt x="493" y="445"/>
                  </a:cubicBezTo>
                  <a:cubicBezTo>
                    <a:pt x="473" y="471"/>
                    <a:pt x="453" y="499"/>
                    <a:pt x="435" y="527"/>
                  </a:cubicBezTo>
                  <a:cubicBezTo>
                    <a:pt x="407" y="570"/>
                    <a:pt x="384" y="614"/>
                    <a:pt x="364" y="660"/>
                  </a:cubicBezTo>
                  <a:cubicBezTo>
                    <a:pt x="345" y="703"/>
                    <a:pt x="330" y="747"/>
                    <a:pt x="318" y="792"/>
                  </a:cubicBezTo>
                  <a:cubicBezTo>
                    <a:pt x="307" y="834"/>
                    <a:pt x="299" y="877"/>
                    <a:pt x="293" y="921"/>
                  </a:cubicBezTo>
                  <a:cubicBezTo>
                    <a:pt x="289" y="961"/>
                    <a:pt x="286" y="1002"/>
                    <a:pt x="286" y="1043"/>
                  </a:cubicBezTo>
                  <a:cubicBezTo>
                    <a:pt x="286" y="1102"/>
                    <a:pt x="291" y="1164"/>
                    <a:pt x="301" y="1225"/>
                  </a:cubicBezTo>
                  <a:cubicBezTo>
                    <a:pt x="309" y="1274"/>
                    <a:pt x="320" y="1322"/>
                    <a:pt x="334" y="1370"/>
                  </a:cubicBezTo>
                  <a:cubicBezTo>
                    <a:pt x="347" y="1412"/>
                    <a:pt x="360" y="1446"/>
                    <a:pt x="368" y="1466"/>
                  </a:cubicBezTo>
                  <a:cubicBezTo>
                    <a:pt x="375" y="1483"/>
                    <a:pt x="380" y="1494"/>
                    <a:pt x="382" y="1499"/>
                  </a:cubicBezTo>
                  <a:cubicBezTo>
                    <a:pt x="395" y="1489"/>
                    <a:pt x="453" y="1446"/>
                    <a:pt x="531" y="1377"/>
                  </a:cubicBezTo>
                  <a:cubicBezTo>
                    <a:pt x="531" y="1322"/>
                    <a:pt x="531" y="1322"/>
                    <a:pt x="531" y="1322"/>
                  </a:cubicBezTo>
                  <a:cubicBezTo>
                    <a:pt x="503" y="1348"/>
                    <a:pt x="478" y="1369"/>
                    <a:pt x="459" y="1385"/>
                  </a:cubicBezTo>
                  <a:cubicBezTo>
                    <a:pt x="430" y="1410"/>
                    <a:pt x="409" y="1426"/>
                    <a:pt x="400" y="1433"/>
                  </a:cubicBezTo>
                  <a:cubicBezTo>
                    <a:pt x="395" y="1420"/>
                    <a:pt x="380" y="1381"/>
                    <a:pt x="364" y="1324"/>
                  </a:cubicBezTo>
                  <a:cubicBezTo>
                    <a:pt x="353" y="1283"/>
                    <a:pt x="344" y="1240"/>
                    <a:pt x="338" y="1198"/>
                  </a:cubicBezTo>
                  <a:cubicBezTo>
                    <a:pt x="330" y="1144"/>
                    <a:pt x="326" y="1091"/>
                    <a:pt x="326" y="1039"/>
                  </a:cubicBezTo>
                  <a:cubicBezTo>
                    <a:pt x="326" y="1001"/>
                    <a:pt x="329" y="963"/>
                    <a:pt x="333" y="926"/>
                  </a:cubicBezTo>
                  <a:cubicBezTo>
                    <a:pt x="337" y="886"/>
                    <a:pt x="345" y="846"/>
                    <a:pt x="354" y="807"/>
                  </a:cubicBezTo>
                  <a:close/>
                  <a:moveTo>
                    <a:pt x="43" y="1410"/>
                  </a:moveTo>
                  <a:cubicBezTo>
                    <a:pt x="44" y="1412"/>
                    <a:pt x="44" y="1412"/>
                    <a:pt x="44" y="1412"/>
                  </a:cubicBezTo>
                  <a:cubicBezTo>
                    <a:pt x="101" y="1424"/>
                    <a:pt x="101" y="1424"/>
                    <a:pt x="101" y="1424"/>
                  </a:cubicBezTo>
                  <a:cubicBezTo>
                    <a:pt x="153" y="1544"/>
                    <a:pt x="153" y="1544"/>
                    <a:pt x="153" y="1544"/>
                  </a:cubicBezTo>
                  <a:cubicBezTo>
                    <a:pt x="151" y="1547"/>
                    <a:pt x="151" y="1547"/>
                    <a:pt x="151" y="1547"/>
                  </a:cubicBezTo>
                  <a:cubicBezTo>
                    <a:pt x="221" y="1547"/>
                    <a:pt x="221" y="1547"/>
                    <a:pt x="221" y="1547"/>
                  </a:cubicBezTo>
                  <a:cubicBezTo>
                    <a:pt x="154" y="1398"/>
                    <a:pt x="116" y="1232"/>
                    <a:pt x="116" y="1058"/>
                  </a:cubicBezTo>
                  <a:cubicBezTo>
                    <a:pt x="116" y="698"/>
                    <a:pt x="277" y="375"/>
                    <a:pt x="531" y="158"/>
                  </a:cubicBezTo>
                  <a:cubicBezTo>
                    <a:pt x="531" y="0"/>
                    <a:pt x="531" y="0"/>
                    <a:pt x="531" y="0"/>
                  </a:cubicBezTo>
                  <a:cubicBezTo>
                    <a:pt x="365" y="142"/>
                    <a:pt x="365" y="142"/>
                    <a:pt x="365" y="142"/>
                  </a:cubicBezTo>
                  <a:cubicBezTo>
                    <a:pt x="382" y="198"/>
                    <a:pt x="382" y="198"/>
                    <a:pt x="382" y="198"/>
                  </a:cubicBezTo>
                  <a:cubicBezTo>
                    <a:pt x="302" y="302"/>
                    <a:pt x="302" y="302"/>
                    <a:pt x="302" y="302"/>
                  </a:cubicBezTo>
                  <a:cubicBezTo>
                    <a:pt x="238" y="292"/>
                    <a:pt x="238" y="292"/>
                    <a:pt x="238" y="292"/>
                  </a:cubicBezTo>
                  <a:cubicBezTo>
                    <a:pt x="105" y="517"/>
                    <a:pt x="105" y="517"/>
                    <a:pt x="105" y="517"/>
                  </a:cubicBezTo>
                  <a:cubicBezTo>
                    <a:pt x="105" y="517"/>
                    <a:pt x="105" y="517"/>
                    <a:pt x="105" y="517"/>
                  </a:cubicBezTo>
                  <a:cubicBezTo>
                    <a:pt x="142" y="563"/>
                    <a:pt x="142" y="563"/>
                    <a:pt x="142" y="563"/>
                  </a:cubicBezTo>
                  <a:cubicBezTo>
                    <a:pt x="105" y="688"/>
                    <a:pt x="105" y="688"/>
                    <a:pt x="105" y="688"/>
                  </a:cubicBezTo>
                  <a:cubicBezTo>
                    <a:pt x="42" y="703"/>
                    <a:pt x="42" y="703"/>
                    <a:pt x="42" y="703"/>
                  </a:cubicBezTo>
                  <a:cubicBezTo>
                    <a:pt x="1" y="956"/>
                    <a:pt x="1" y="956"/>
                    <a:pt x="1" y="956"/>
                  </a:cubicBezTo>
                  <a:cubicBezTo>
                    <a:pt x="50" y="988"/>
                    <a:pt x="50" y="988"/>
                    <a:pt x="50" y="988"/>
                  </a:cubicBezTo>
                  <a:cubicBezTo>
                    <a:pt x="55" y="1119"/>
                    <a:pt x="55" y="1119"/>
                    <a:pt x="55" y="1119"/>
                  </a:cubicBezTo>
                  <a:cubicBezTo>
                    <a:pt x="0" y="1153"/>
                    <a:pt x="0" y="1153"/>
                    <a:pt x="0" y="1153"/>
                  </a:cubicBezTo>
                  <a:lnTo>
                    <a:pt x="43" y="1410"/>
                  </a:ln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9" name="副标题 2"/>
          <p:cNvSpPr>
            <a:spLocks noGrp="1"/>
          </p:cNvSpPr>
          <p:nvPr>
            <p:ph type="subTitle" idx="1"/>
          </p:nvPr>
        </p:nvSpPr>
        <p:spPr>
          <a:xfrm>
            <a:off x="1914945" y="5410547"/>
            <a:ext cx="8362110" cy="88139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  <a:endParaRPr kumimoji="1" lang="zh-CN" altLang="en-US" dirty="0"/>
          </a:p>
        </p:txBody>
      </p:sp>
      <p:grpSp>
        <p:nvGrpSpPr>
          <p:cNvPr id="11" name="组 10"/>
          <p:cNvGrpSpPr/>
          <p:nvPr userDrawn="1"/>
        </p:nvGrpSpPr>
        <p:grpSpPr>
          <a:xfrm>
            <a:off x="0" y="1777412"/>
            <a:ext cx="12192000" cy="2907799"/>
            <a:chOff x="3075300" y="1662434"/>
            <a:chExt cx="10416433" cy="1092199"/>
          </a:xfrm>
        </p:grpSpPr>
        <p:sp>
          <p:nvSpPr>
            <p:cNvPr id="12" name="矩形 11"/>
            <p:cNvSpPr/>
            <p:nvPr/>
          </p:nvSpPr>
          <p:spPr>
            <a:xfrm>
              <a:off x="3075300" y="1662434"/>
              <a:ext cx="10416433" cy="1092199"/>
            </a:xfrm>
            <a:prstGeom prst="rect">
              <a:avLst/>
            </a:prstGeom>
            <a:gradFill>
              <a:gsLst>
                <a:gs pos="0">
                  <a:srgbClr val="FF9900"/>
                </a:gs>
                <a:gs pos="100000">
                  <a:srgbClr val="FF6600"/>
                </a:gs>
              </a:gsLst>
            </a:gra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3" name="AutoShape 16"/>
            <p:cNvSpPr>
              <a:spLocks noChangeAspect="1" noChangeArrowheads="1" noTextEdit="1"/>
            </p:cNvSpPr>
            <p:nvPr/>
          </p:nvSpPr>
          <p:spPr bwMode="auto">
            <a:xfrm>
              <a:off x="7347997" y="1669511"/>
              <a:ext cx="4291312" cy="875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4" name="标题 1"/>
          <p:cNvSpPr>
            <a:spLocks noGrp="1"/>
          </p:cNvSpPr>
          <p:nvPr>
            <p:ph type="ctrTitle"/>
          </p:nvPr>
        </p:nvSpPr>
        <p:spPr>
          <a:xfrm>
            <a:off x="1914945" y="2072957"/>
            <a:ext cx="8362110" cy="2316708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6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  <p:grpSp>
        <p:nvGrpSpPr>
          <p:cNvPr id="18" name="组 17"/>
          <p:cNvGrpSpPr/>
          <p:nvPr userDrawn="1"/>
        </p:nvGrpSpPr>
        <p:grpSpPr>
          <a:xfrm>
            <a:off x="0" y="404215"/>
            <a:ext cx="12192000" cy="6445522"/>
            <a:chOff x="0" y="404215"/>
            <a:chExt cx="12192000" cy="6445522"/>
          </a:xfrm>
        </p:grpSpPr>
        <p:sp>
          <p:nvSpPr>
            <p:cNvPr id="19" name="Freeform 295"/>
            <p:cNvSpPr>
              <a:spLocks noEditPoints="1"/>
            </p:cNvSpPr>
            <p:nvPr/>
          </p:nvSpPr>
          <p:spPr bwMode="auto">
            <a:xfrm>
              <a:off x="0" y="404215"/>
              <a:ext cx="1543050" cy="6021817"/>
            </a:xfrm>
            <a:custGeom>
              <a:avLst/>
              <a:gdLst>
                <a:gd name="T0" fmla="*/ 0 w 537"/>
                <a:gd name="T1" fmla="*/ 1369 h 2105"/>
                <a:gd name="T2" fmla="*/ 94 w 537"/>
                <a:gd name="T3" fmla="*/ 1390 h 2105"/>
                <a:gd name="T4" fmla="*/ 179 w 537"/>
                <a:gd name="T5" fmla="*/ 1330 h 2105"/>
                <a:gd name="T6" fmla="*/ 211 w 537"/>
                <a:gd name="T7" fmla="*/ 1059 h 2105"/>
                <a:gd name="T8" fmla="*/ 148 w 537"/>
                <a:gd name="T9" fmla="*/ 697 h 2105"/>
                <a:gd name="T10" fmla="*/ 42 w 537"/>
                <a:gd name="T11" fmla="*/ 491 h 2105"/>
                <a:gd name="T12" fmla="*/ 0 w 537"/>
                <a:gd name="T13" fmla="*/ 375 h 2105"/>
                <a:gd name="T14" fmla="*/ 78 w 537"/>
                <a:gd name="T15" fmla="*/ 477 h 2105"/>
                <a:gd name="T16" fmla="*/ 187 w 537"/>
                <a:gd name="T17" fmla="*/ 696 h 2105"/>
                <a:gd name="T18" fmla="*/ 245 w 537"/>
                <a:gd name="T19" fmla="*/ 944 h 2105"/>
                <a:gd name="T20" fmla="*/ 236 w 537"/>
                <a:gd name="T21" fmla="*/ 1236 h 2105"/>
                <a:gd name="T22" fmla="*/ 171 w 537"/>
                <a:gd name="T23" fmla="*/ 1466 h 2105"/>
                <a:gd name="T24" fmla="*/ 97 w 537"/>
                <a:gd name="T25" fmla="*/ 1450 h 2105"/>
                <a:gd name="T26" fmla="*/ 0 w 537"/>
                <a:gd name="T27" fmla="*/ 1647 h 2105"/>
                <a:gd name="T28" fmla="*/ 0 w 537"/>
                <a:gd name="T29" fmla="*/ 1655 h 2105"/>
                <a:gd name="T30" fmla="*/ 74 w 537"/>
                <a:gd name="T31" fmla="*/ 1631 h 2105"/>
                <a:gd name="T32" fmla="*/ 358 w 537"/>
                <a:gd name="T33" fmla="*/ 1054 h 2105"/>
                <a:gd name="T34" fmla="*/ 0 w 537"/>
                <a:gd name="T35" fmla="*/ 295 h 2105"/>
                <a:gd name="T36" fmla="*/ 0 w 537"/>
                <a:gd name="T37" fmla="*/ 1812 h 2105"/>
                <a:gd name="T38" fmla="*/ 358 w 537"/>
                <a:gd name="T39" fmla="*/ 1054 h 2105"/>
                <a:gd name="T40" fmla="*/ 482 w 537"/>
                <a:gd name="T41" fmla="*/ 1118 h 2105"/>
                <a:gd name="T42" fmla="*/ 529 w 537"/>
                <a:gd name="T43" fmla="*/ 952 h 2105"/>
                <a:gd name="T44" fmla="*/ 425 w 537"/>
                <a:gd name="T45" fmla="*/ 686 h 2105"/>
                <a:gd name="T46" fmla="*/ 417 w 537"/>
                <a:gd name="T47" fmla="*/ 515 h 2105"/>
                <a:gd name="T48" fmla="*/ 236 w 537"/>
                <a:gd name="T49" fmla="*/ 295 h 2105"/>
                <a:gd name="T50" fmla="*/ 166 w 537"/>
                <a:gd name="T51" fmla="*/ 137 h 2105"/>
                <a:gd name="T52" fmla="*/ 0 w 537"/>
                <a:gd name="T53" fmla="*/ 150 h 2105"/>
                <a:gd name="T54" fmla="*/ 0 w 537"/>
                <a:gd name="T55" fmla="*/ 1959 h 2105"/>
                <a:gd name="T56" fmla="*/ 171 w 537"/>
                <a:gd name="T57" fmla="*/ 1963 h 2105"/>
                <a:gd name="T58" fmla="*/ 232 w 537"/>
                <a:gd name="T59" fmla="*/ 1806 h 2105"/>
                <a:gd name="T60" fmla="*/ 422 w 537"/>
                <a:gd name="T61" fmla="*/ 1590 h 2105"/>
                <a:gd name="T62" fmla="*/ 427 w 537"/>
                <a:gd name="T63" fmla="*/ 1418 h 2105"/>
                <a:gd name="T64" fmla="*/ 537 w 537"/>
                <a:gd name="T65" fmla="*/ 1150 h 2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37" h="2105">
                  <a:moveTo>
                    <a:pt x="97" y="1450"/>
                  </a:moveTo>
                  <a:cubicBezTo>
                    <a:pt x="73" y="1431"/>
                    <a:pt x="39" y="1403"/>
                    <a:pt x="0" y="1369"/>
                  </a:cubicBezTo>
                  <a:cubicBezTo>
                    <a:pt x="0" y="1310"/>
                    <a:pt x="0" y="1310"/>
                    <a:pt x="0" y="1310"/>
                  </a:cubicBezTo>
                  <a:cubicBezTo>
                    <a:pt x="38" y="1344"/>
                    <a:pt x="70" y="1371"/>
                    <a:pt x="94" y="1390"/>
                  </a:cubicBezTo>
                  <a:cubicBezTo>
                    <a:pt x="121" y="1412"/>
                    <a:pt x="140" y="1426"/>
                    <a:pt x="148" y="1432"/>
                  </a:cubicBezTo>
                  <a:cubicBezTo>
                    <a:pt x="152" y="1420"/>
                    <a:pt x="166" y="1384"/>
                    <a:pt x="179" y="1330"/>
                  </a:cubicBezTo>
                  <a:cubicBezTo>
                    <a:pt x="188" y="1292"/>
                    <a:pt x="195" y="1252"/>
                    <a:pt x="201" y="1211"/>
                  </a:cubicBezTo>
                  <a:cubicBezTo>
                    <a:pt x="208" y="1160"/>
                    <a:pt x="211" y="1109"/>
                    <a:pt x="211" y="1059"/>
                  </a:cubicBezTo>
                  <a:cubicBezTo>
                    <a:pt x="211" y="979"/>
                    <a:pt x="202" y="900"/>
                    <a:pt x="185" y="824"/>
                  </a:cubicBezTo>
                  <a:cubicBezTo>
                    <a:pt x="175" y="781"/>
                    <a:pt x="163" y="738"/>
                    <a:pt x="148" y="697"/>
                  </a:cubicBezTo>
                  <a:cubicBezTo>
                    <a:pt x="131" y="653"/>
                    <a:pt x="112" y="610"/>
                    <a:pt x="89" y="568"/>
                  </a:cubicBezTo>
                  <a:cubicBezTo>
                    <a:pt x="75" y="541"/>
                    <a:pt x="59" y="516"/>
                    <a:pt x="42" y="491"/>
                  </a:cubicBezTo>
                  <a:cubicBezTo>
                    <a:pt x="29" y="472"/>
                    <a:pt x="15" y="453"/>
                    <a:pt x="0" y="434"/>
                  </a:cubicBezTo>
                  <a:cubicBezTo>
                    <a:pt x="0" y="375"/>
                    <a:pt x="0" y="375"/>
                    <a:pt x="0" y="375"/>
                  </a:cubicBezTo>
                  <a:cubicBezTo>
                    <a:pt x="7" y="383"/>
                    <a:pt x="14" y="391"/>
                    <a:pt x="21" y="400"/>
                  </a:cubicBezTo>
                  <a:cubicBezTo>
                    <a:pt x="41" y="424"/>
                    <a:pt x="61" y="450"/>
                    <a:pt x="78" y="477"/>
                  </a:cubicBezTo>
                  <a:cubicBezTo>
                    <a:pt x="97" y="505"/>
                    <a:pt x="114" y="534"/>
                    <a:pt x="129" y="564"/>
                  </a:cubicBezTo>
                  <a:cubicBezTo>
                    <a:pt x="152" y="607"/>
                    <a:pt x="171" y="652"/>
                    <a:pt x="187" y="696"/>
                  </a:cubicBezTo>
                  <a:cubicBezTo>
                    <a:pt x="202" y="738"/>
                    <a:pt x="215" y="780"/>
                    <a:pt x="224" y="823"/>
                  </a:cubicBezTo>
                  <a:cubicBezTo>
                    <a:pt x="233" y="863"/>
                    <a:pt x="240" y="904"/>
                    <a:pt x="245" y="944"/>
                  </a:cubicBezTo>
                  <a:cubicBezTo>
                    <a:pt x="248" y="982"/>
                    <a:pt x="250" y="1020"/>
                    <a:pt x="250" y="1058"/>
                  </a:cubicBezTo>
                  <a:cubicBezTo>
                    <a:pt x="250" y="1117"/>
                    <a:pt x="246" y="1177"/>
                    <a:pt x="236" y="1236"/>
                  </a:cubicBezTo>
                  <a:cubicBezTo>
                    <a:pt x="228" y="1284"/>
                    <a:pt x="217" y="1330"/>
                    <a:pt x="203" y="1375"/>
                  </a:cubicBezTo>
                  <a:cubicBezTo>
                    <a:pt x="191" y="1416"/>
                    <a:pt x="179" y="1447"/>
                    <a:pt x="171" y="1466"/>
                  </a:cubicBezTo>
                  <a:cubicBezTo>
                    <a:pt x="165" y="1482"/>
                    <a:pt x="160" y="1492"/>
                    <a:pt x="158" y="1496"/>
                  </a:cubicBezTo>
                  <a:cubicBezTo>
                    <a:pt x="152" y="1492"/>
                    <a:pt x="130" y="1476"/>
                    <a:pt x="97" y="1450"/>
                  </a:cubicBezTo>
                  <a:close/>
                  <a:moveTo>
                    <a:pt x="0" y="1601"/>
                  </a:moveTo>
                  <a:cubicBezTo>
                    <a:pt x="0" y="1647"/>
                    <a:pt x="0" y="1647"/>
                    <a:pt x="0" y="1647"/>
                  </a:cubicBezTo>
                  <a:cubicBezTo>
                    <a:pt x="2" y="1647"/>
                    <a:pt x="4" y="1648"/>
                    <a:pt x="5" y="1649"/>
                  </a:cubicBezTo>
                  <a:cubicBezTo>
                    <a:pt x="4" y="1650"/>
                    <a:pt x="2" y="1652"/>
                    <a:pt x="0" y="1655"/>
                  </a:cubicBezTo>
                  <a:cubicBezTo>
                    <a:pt x="0" y="1722"/>
                    <a:pt x="0" y="1722"/>
                    <a:pt x="0" y="1722"/>
                  </a:cubicBezTo>
                  <a:cubicBezTo>
                    <a:pt x="49" y="1669"/>
                    <a:pt x="74" y="1631"/>
                    <a:pt x="74" y="1631"/>
                  </a:cubicBezTo>
                  <a:cubicBezTo>
                    <a:pt x="74" y="1631"/>
                    <a:pt x="47" y="1619"/>
                    <a:pt x="0" y="1601"/>
                  </a:cubicBezTo>
                  <a:close/>
                  <a:moveTo>
                    <a:pt x="358" y="1054"/>
                  </a:moveTo>
                  <a:cubicBezTo>
                    <a:pt x="358" y="730"/>
                    <a:pt x="220" y="438"/>
                    <a:pt x="0" y="233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193" y="490"/>
                    <a:pt x="313" y="758"/>
                    <a:pt x="313" y="1054"/>
                  </a:cubicBezTo>
                  <a:cubicBezTo>
                    <a:pt x="313" y="1350"/>
                    <a:pt x="193" y="1618"/>
                    <a:pt x="0" y="1812"/>
                  </a:cubicBezTo>
                  <a:cubicBezTo>
                    <a:pt x="0" y="1875"/>
                    <a:pt x="0" y="1875"/>
                    <a:pt x="0" y="1875"/>
                  </a:cubicBezTo>
                  <a:cubicBezTo>
                    <a:pt x="220" y="1670"/>
                    <a:pt x="358" y="1378"/>
                    <a:pt x="358" y="1054"/>
                  </a:cubicBezTo>
                  <a:close/>
                  <a:moveTo>
                    <a:pt x="532" y="1149"/>
                  </a:moveTo>
                  <a:cubicBezTo>
                    <a:pt x="482" y="1118"/>
                    <a:pt x="482" y="1118"/>
                    <a:pt x="482" y="1118"/>
                  </a:cubicBezTo>
                  <a:cubicBezTo>
                    <a:pt x="475" y="987"/>
                    <a:pt x="475" y="987"/>
                    <a:pt x="475" y="987"/>
                  </a:cubicBezTo>
                  <a:cubicBezTo>
                    <a:pt x="529" y="952"/>
                    <a:pt x="529" y="952"/>
                    <a:pt x="529" y="952"/>
                  </a:cubicBezTo>
                  <a:cubicBezTo>
                    <a:pt x="482" y="700"/>
                    <a:pt x="482" y="700"/>
                    <a:pt x="482" y="700"/>
                  </a:cubicBezTo>
                  <a:cubicBezTo>
                    <a:pt x="425" y="686"/>
                    <a:pt x="425" y="686"/>
                    <a:pt x="425" y="686"/>
                  </a:cubicBezTo>
                  <a:cubicBezTo>
                    <a:pt x="376" y="565"/>
                    <a:pt x="376" y="565"/>
                    <a:pt x="376" y="565"/>
                  </a:cubicBezTo>
                  <a:cubicBezTo>
                    <a:pt x="417" y="515"/>
                    <a:pt x="417" y="515"/>
                    <a:pt x="417" y="515"/>
                  </a:cubicBezTo>
                  <a:cubicBezTo>
                    <a:pt x="290" y="288"/>
                    <a:pt x="290" y="288"/>
                    <a:pt x="290" y="288"/>
                  </a:cubicBezTo>
                  <a:cubicBezTo>
                    <a:pt x="236" y="295"/>
                    <a:pt x="236" y="295"/>
                    <a:pt x="236" y="295"/>
                  </a:cubicBezTo>
                  <a:cubicBezTo>
                    <a:pt x="147" y="199"/>
                    <a:pt x="147" y="199"/>
                    <a:pt x="147" y="199"/>
                  </a:cubicBezTo>
                  <a:cubicBezTo>
                    <a:pt x="166" y="137"/>
                    <a:pt x="166" y="137"/>
                    <a:pt x="166" y="13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257" y="367"/>
                    <a:pt x="420" y="692"/>
                    <a:pt x="420" y="1054"/>
                  </a:cubicBezTo>
                  <a:cubicBezTo>
                    <a:pt x="420" y="1417"/>
                    <a:pt x="257" y="1742"/>
                    <a:pt x="0" y="1959"/>
                  </a:cubicBezTo>
                  <a:cubicBezTo>
                    <a:pt x="0" y="2105"/>
                    <a:pt x="0" y="2105"/>
                    <a:pt x="0" y="2105"/>
                  </a:cubicBezTo>
                  <a:cubicBezTo>
                    <a:pt x="171" y="1963"/>
                    <a:pt x="171" y="1963"/>
                    <a:pt x="171" y="1963"/>
                  </a:cubicBezTo>
                  <a:cubicBezTo>
                    <a:pt x="155" y="1912"/>
                    <a:pt x="155" y="1912"/>
                    <a:pt x="155" y="1912"/>
                  </a:cubicBezTo>
                  <a:cubicBezTo>
                    <a:pt x="232" y="1806"/>
                    <a:pt x="232" y="1806"/>
                    <a:pt x="232" y="1806"/>
                  </a:cubicBezTo>
                  <a:cubicBezTo>
                    <a:pt x="296" y="1814"/>
                    <a:pt x="296" y="1814"/>
                    <a:pt x="296" y="1814"/>
                  </a:cubicBezTo>
                  <a:cubicBezTo>
                    <a:pt x="422" y="1590"/>
                    <a:pt x="422" y="1590"/>
                    <a:pt x="422" y="1590"/>
                  </a:cubicBezTo>
                  <a:cubicBezTo>
                    <a:pt x="386" y="1543"/>
                    <a:pt x="386" y="1543"/>
                    <a:pt x="386" y="1543"/>
                  </a:cubicBezTo>
                  <a:cubicBezTo>
                    <a:pt x="427" y="1418"/>
                    <a:pt x="427" y="1418"/>
                    <a:pt x="427" y="1418"/>
                  </a:cubicBezTo>
                  <a:cubicBezTo>
                    <a:pt x="490" y="1405"/>
                    <a:pt x="490" y="1405"/>
                    <a:pt x="490" y="1405"/>
                  </a:cubicBezTo>
                  <a:cubicBezTo>
                    <a:pt x="537" y="1150"/>
                    <a:pt x="537" y="1150"/>
                    <a:pt x="537" y="1150"/>
                  </a:cubicBezTo>
                  <a:lnTo>
                    <a:pt x="532" y="1149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0" name="Freeform 299"/>
            <p:cNvSpPr>
              <a:spLocks noEditPoints="1"/>
            </p:cNvSpPr>
            <p:nvPr/>
          </p:nvSpPr>
          <p:spPr bwMode="auto">
            <a:xfrm>
              <a:off x="10847070" y="2948292"/>
              <a:ext cx="1344930" cy="3901445"/>
            </a:xfrm>
            <a:custGeom>
              <a:avLst/>
              <a:gdLst>
                <a:gd name="T0" fmla="*/ 224 w 531"/>
                <a:gd name="T1" fmla="*/ 1058 h 1547"/>
                <a:gd name="T2" fmla="*/ 341 w 531"/>
                <a:gd name="T3" fmla="*/ 1547 h 1547"/>
                <a:gd name="T4" fmla="*/ 291 w 531"/>
                <a:gd name="T5" fmla="*/ 1547 h 1547"/>
                <a:gd name="T6" fmla="*/ 179 w 531"/>
                <a:gd name="T7" fmla="*/ 1058 h 1547"/>
                <a:gd name="T8" fmla="*/ 531 w 531"/>
                <a:gd name="T9" fmla="*/ 242 h 1547"/>
                <a:gd name="T10" fmla="*/ 531 w 531"/>
                <a:gd name="T11" fmla="*/ 305 h 1547"/>
                <a:gd name="T12" fmla="*/ 224 w 531"/>
                <a:gd name="T13" fmla="*/ 1058 h 1547"/>
                <a:gd name="T14" fmla="*/ 354 w 531"/>
                <a:gd name="T15" fmla="*/ 807 h 1547"/>
                <a:gd name="T16" fmla="*/ 395 w 531"/>
                <a:gd name="T17" fmla="*/ 684 h 1547"/>
                <a:gd name="T18" fmla="*/ 458 w 531"/>
                <a:gd name="T19" fmla="*/ 561 h 1547"/>
                <a:gd name="T20" fmla="*/ 531 w 531"/>
                <a:gd name="T21" fmla="*/ 457 h 1547"/>
                <a:gd name="T22" fmla="*/ 531 w 531"/>
                <a:gd name="T23" fmla="*/ 399 h 1547"/>
                <a:gd name="T24" fmla="*/ 493 w 531"/>
                <a:gd name="T25" fmla="*/ 445 h 1547"/>
                <a:gd name="T26" fmla="*/ 435 w 531"/>
                <a:gd name="T27" fmla="*/ 527 h 1547"/>
                <a:gd name="T28" fmla="*/ 364 w 531"/>
                <a:gd name="T29" fmla="*/ 660 h 1547"/>
                <a:gd name="T30" fmla="*/ 318 w 531"/>
                <a:gd name="T31" fmla="*/ 792 h 1547"/>
                <a:gd name="T32" fmla="*/ 293 w 531"/>
                <a:gd name="T33" fmla="*/ 921 h 1547"/>
                <a:gd name="T34" fmla="*/ 286 w 531"/>
                <a:gd name="T35" fmla="*/ 1043 h 1547"/>
                <a:gd name="T36" fmla="*/ 301 w 531"/>
                <a:gd name="T37" fmla="*/ 1225 h 1547"/>
                <a:gd name="T38" fmla="*/ 334 w 531"/>
                <a:gd name="T39" fmla="*/ 1370 h 1547"/>
                <a:gd name="T40" fmla="*/ 368 w 531"/>
                <a:gd name="T41" fmla="*/ 1466 h 1547"/>
                <a:gd name="T42" fmla="*/ 382 w 531"/>
                <a:gd name="T43" fmla="*/ 1499 h 1547"/>
                <a:gd name="T44" fmla="*/ 531 w 531"/>
                <a:gd name="T45" fmla="*/ 1377 h 1547"/>
                <a:gd name="T46" fmla="*/ 531 w 531"/>
                <a:gd name="T47" fmla="*/ 1322 h 1547"/>
                <a:gd name="T48" fmla="*/ 459 w 531"/>
                <a:gd name="T49" fmla="*/ 1385 h 1547"/>
                <a:gd name="T50" fmla="*/ 400 w 531"/>
                <a:gd name="T51" fmla="*/ 1433 h 1547"/>
                <a:gd name="T52" fmla="*/ 364 w 531"/>
                <a:gd name="T53" fmla="*/ 1324 h 1547"/>
                <a:gd name="T54" fmla="*/ 338 w 531"/>
                <a:gd name="T55" fmla="*/ 1198 h 1547"/>
                <a:gd name="T56" fmla="*/ 326 w 531"/>
                <a:gd name="T57" fmla="*/ 1039 h 1547"/>
                <a:gd name="T58" fmla="*/ 333 w 531"/>
                <a:gd name="T59" fmla="*/ 926 h 1547"/>
                <a:gd name="T60" fmla="*/ 354 w 531"/>
                <a:gd name="T61" fmla="*/ 807 h 1547"/>
                <a:gd name="T62" fmla="*/ 43 w 531"/>
                <a:gd name="T63" fmla="*/ 1410 h 1547"/>
                <a:gd name="T64" fmla="*/ 44 w 531"/>
                <a:gd name="T65" fmla="*/ 1412 h 1547"/>
                <a:gd name="T66" fmla="*/ 101 w 531"/>
                <a:gd name="T67" fmla="*/ 1424 h 1547"/>
                <a:gd name="T68" fmla="*/ 153 w 531"/>
                <a:gd name="T69" fmla="*/ 1544 h 1547"/>
                <a:gd name="T70" fmla="*/ 151 w 531"/>
                <a:gd name="T71" fmla="*/ 1547 h 1547"/>
                <a:gd name="T72" fmla="*/ 221 w 531"/>
                <a:gd name="T73" fmla="*/ 1547 h 1547"/>
                <a:gd name="T74" fmla="*/ 116 w 531"/>
                <a:gd name="T75" fmla="*/ 1058 h 1547"/>
                <a:gd name="T76" fmla="*/ 531 w 531"/>
                <a:gd name="T77" fmla="*/ 158 h 1547"/>
                <a:gd name="T78" fmla="*/ 531 w 531"/>
                <a:gd name="T79" fmla="*/ 0 h 1547"/>
                <a:gd name="T80" fmla="*/ 365 w 531"/>
                <a:gd name="T81" fmla="*/ 142 h 1547"/>
                <a:gd name="T82" fmla="*/ 382 w 531"/>
                <a:gd name="T83" fmla="*/ 198 h 1547"/>
                <a:gd name="T84" fmla="*/ 302 w 531"/>
                <a:gd name="T85" fmla="*/ 302 h 1547"/>
                <a:gd name="T86" fmla="*/ 238 w 531"/>
                <a:gd name="T87" fmla="*/ 292 h 1547"/>
                <a:gd name="T88" fmla="*/ 105 w 531"/>
                <a:gd name="T89" fmla="*/ 517 h 1547"/>
                <a:gd name="T90" fmla="*/ 105 w 531"/>
                <a:gd name="T91" fmla="*/ 517 h 1547"/>
                <a:gd name="T92" fmla="*/ 142 w 531"/>
                <a:gd name="T93" fmla="*/ 563 h 1547"/>
                <a:gd name="T94" fmla="*/ 105 w 531"/>
                <a:gd name="T95" fmla="*/ 688 h 1547"/>
                <a:gd name="T96" fmla="*/ 42 w 531"/>
                <a:gd name="T97" fmla="*/ 703 h 1547"/>
                <a:gd name="T98" fmla="*/ 1 w 531"/>
                <a:gd name="T99" fmla="*/ 956 h 1547"/>
                <a:gd name="T100" fmla="*/ 50 w 531"/>
                <a:gd name="T101" fmla="*/ 988 h 1547"/>
                <a:gd name="T102" fmla="*/ 55 w 531"/>
                <a:gd name="T103" fmla="*/ 1119 h 1547"/>
                <a:gd name="T104" fmla="*/ 0 w 531"/>
                <a:gd name="T105" fmla="*/ 1153 h 1547"/>
                <a:gd name="T106" fmla="*/ 43 w 531"/>
                <a:gd name="T107" fmla="*/ 1410 h 1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31" h="1547">
                  <a:moveTo>
                    <a:pt x="224" y="1058"/>
                  </a:moveTo>
                  <a:cubicBezTo>
                    <a:pt x="224" y="1234"/>
                    <a:pt x="266" y="1400"/>
                    <a:pt x="341" y="1547"/>
                  </a:cubicBezTo>
                  <a:cubicBezTo>
                    <a:pt x="291" y="1547"/>
                    <a:pt x="291" y="1547"/>
                    <a:pt x="291" y="1547"/>
                  </a:cubicBezTo>
                  <a:cubicBezTo>
                    <a:pt x="219" y="1399"/>
                    <a:pt x="179" y="1233"/>
                    <a:pt x="179" y="1058"/>
                  </a:cubicBezTo>
                  <a:cubicBezTo>
                    <a:pt x="179" y="736"/>
                    <a:pt x="314" y="446"/>
                    <a:pt x="531" y="242"/>
                  </a:cubicBezTo>
                  <a:cubicBezTo>
                    <a:pt x="531" y="305"/>
                    <a:pt x="531" y="305"/>
                    <a:pt x="531" y="305"/>
                  </a:cubicBezTo>
                  <a:cubicBezTo>
                    <a:pt x="341" y="499"/>
                    <a:pt x="224" y="765"/>
                    <a:pt x="224" y="1058"/>
                  </a:cubicBezTo>
                  <a:close/>
                  <a:moveTo>
                    <a:pt x="354" y="807"/>
                  </a:moveTo>
                  <a:cubicBezTo>
                    <a:pt x="365" y="765"/>
                    <a:pt x="379" y="724"/>
                    <a:pt x="395" y="684"/>
                  </a:cubicBezTo>
                  <a:cubicBezTo>
                    <a:pt x="412" y="642"/>
                    <a:pt x="434" y="600"/>
                    <a:pt x="458" y="561"/>
                  </a:cubicBezTo>
                  <a:cubicBezTo>
                    <a:pt x="480" y="525"/>
                    <a:pt x="505" y="490"/>
                    <a:pt x="531" y="457"/>
                  </a:cubicBezTo>
                  <a:cubicBezTo>
                    <a:pt x="531" y="399"/>
                    <a:pt x="531" y="399"/>
                    <a:pt x="531" y="399"/>
                  </a:cubicBezTo>
                  <a:cubicBezTo>
                    <a:pt x="518" y="414"/>
                    <a:pt x="505" y="429"/>
                    <a:pt x="493" y="445"/>
                  </a:cubicBezTo>
                  <a:cubicBezTo>
                    <a:pt x="473" y="471"/>
                    <a:pt x="453" y="499"/>
                    <a:pt x="435" y="527"/>
                  </a:cubicBezTo>
                  <a:cubicBezTo>
                    <a:pt x="407" y="570"/>
                    <a:pt x="384" y="614"/>
                    <a:pt x="364" y="660"/>
                  </a:cubicBezTo>
                  <a:cubicBezTo>
                    <a:pt x="345" y="703"/>
                    <a:pt x="330" y="747"/>
                    <a:pt x="318" y="792"/>
                  </a:cubicBezTo>
                  <a:cubicBezTo>
                    <a:pt x="307" y="834"/>
                    <a:pt x="299" y="877"/>
                    <a:pt x="293" y="921"/>
                  </a:cubicBezTo>
                  <a:cubicBezTo>
                    <a:pt x="289" y="961"/>
                    <a:pt x="286" y="1002"/>
                    <a:pt x="286" y="1043"/>
                  </a:cubicBezTo>
                  <a:cubicBezTo>
                    <a:pt x="286" y="1102"/>
                    <a:pt x="291" y="1164"/>
                    <a:pt x="301" y="1225"/>
                  </a:cubicBezTo>
                  <a:cubicBezTo>
                    <a:pt x="309" y="1274"/>
                    <a:pt x="320" y="1322"/>
                    <a:pt x="334" y="1370"/>
                  </a:cubicBezTo>
                  <a:cubicBezTo>
                    <a:pt x="347" y="1412"/>
                    <a:pt x="360" y="1446"/>
                    <a:pt x="368" y="1466"/>
                  </a:cubicBezTo>
                  <a:cubicBezTo>
                    <a:pt x="375" y="1483"/>
                    <a:pt x="380" y="1494"/>
                    <a:pt x="382" y="1499"/>
                  </a:cubicBezTo>
                  <a:cubicBezTo>
                    <a:pt x="395" y="1489"/>
                    <a:pt x="453" y="1446"/>
                    <a:pt x="531" y="1377"/>
                  </a:cubicBezTo>
                  <a:cubicBezTo>
                    <a:pt x="531" y="1322"/>
                    <a:pt x="531" y="1322"/>
                    <a:pt x="531" y="1322"/>
                  </a:cubicBezTo>
                  <a:cubicBezTo>
                    <a:pt x="503" y="1348"/>
                    <a:pt x="478" y="1369"/>
                    <a:pt x="459" y="1385"/>
                  </a:cubicBezTo>
                  <a:cubicBezTo>
                    <a:pt x="430" y="1410"/>
                    <a:pt x="409" y="1426"/>
                    <a:pt x="400" y="1433"/>
                  </a:cubicBezTo>
                  <a:cubicBezTo>
                    <a:pt x="395" y="1420"/>
                    <a:pt x="380" y="1381"/>
                    <a:pt x="364" y="1324"/>
                  </a:cubicBezTo>
                  <a:cubicBezTo>
                    <a:pt x="353" y="1283"/>
                    <a:pt x="344" y="1240"/>
                    <a:pt x="338" y="1198"/>
                  </a:cubicBezTo>
                  <a:cubicBezTo>
                    <a:pt x="330" y="1144"/>
                    <a:pt x="326" y="1091"/>
                    <a:pt x="326" y="1039"/>
                  </a:cubicBezTo>
                  <a:cubicBezTo>
                    <a:pt x="326" y="1001"/>
                    <a:pt x="329" y="963"/>
                    <a:pt x="333" y="926"/>
                  </a:cubicBezTo>
                  <a:cubicBezTo>
                    <a:pt x="337" y="886"/>
                    <a:pt x="345" y="846"/>
                    <a:pt x="354" y="807"/>
                  </a:cubicBezTo>
                  <a:close/>
                  <a:moveTo>
                    <a:pt x="43" y="1410"/>
                  </a:moveTo>
                  <a:cubicBezTo>
                    <a:pt x="44" y="1412"/>
                    <a:pt x="44" y="1412"/>
                    <a:pt x="44" y="1412"/>
                  </a:cubicBezTo>
                  <a:cubicBezTo>
                    <a:pt x="101" y="1424"/>
                    <a:pt x="101" y="1424"/>
                    <a:pt x="101" y="1424"/>
                  </a:cubicBezTo>
                  <a:cubicBezTo>
                    <a:pt x="153" y="1544"/>
                    <a:pt x="153" y="1544"/>
                    <a:pt x="153" y="1544"/>
                  </a:cubicBezTo>
                  <a:cubicBezTo>
                    <a:pt x="151" y="1547"/>
                    <a:pt x="151" y="1547"/>
                    <a:pt x="151" y="1547"/>
                  </a:cubicBezTo>
                  <a:cubicBezTo>
                    <a:pt x="221" y="1547"/>
                    <a:pt x="221" y="1547"/>
                    <a:pt x="221" y="1547"/>
                  </a:cubicBezTo>
                  <a:cubicBezTo>
                    <a:pt x="154" y="1398"/>
                    <a:pt x="116" y="1232"/>
                    <a:pt x="116" y="1058"/>
                  </a:cubicBezTo>
                  <a:cubicBezTo>
                    <a:pt x="116" y="698"/>
                    <a:pt x="277" y="375"/>
                    <a:pt x="531" y="158"/>
                  </a:cubicBezTo>
                  <a:cubicBezTo>
                    <a:pt x="531" y="0"/>
                    <a:pt x="531" y="0"/>
                    <a:pt x="531" y="0"/>
                  </a:cubicBezTo>
                  <a:cubicBezTo>
                    <a:pt x="365" y="142"/>
                    <a:pt x="365" y="142"/>
                    <a:pt x="365" y="142"/>
                  </a:cubicBezTo>
                  <a:cubicBezTo>
                    <a:pt x="382" y="198"/>
                    <a:pt x="382" y="198"/>
                    <a:pt x="382" y="198"/>
                  </a:cubicBezTo>
                  <a:cubicBezTo>
                    <a:pt x="302" y="302"/>
                    <a:pt x="302" y="302"/>
                    <a:pt x="302" y="302"/>
                  </a:cubicBezTo>
                  <a:cubicBezTo>
                    <a:pt x="238" y="292"/>
                    <a:pt x="238" y="292"/>
                    <a:pt x="238" y="292"/>
                  </a:cubicBezTo>
                  <a:cubicBezTo>
                    <a:pt x="105" y="517"/>
                    <a:pt x="105" y="517"/>
                    <a:pt x="105" y="517"/>
                  </a:cubicBezTo>
                  <a:cubicBezTo>
                    <a:pt x="105" y="517"/>
                    <a:pt x="105" y="517"/>
                    <a:pt x="105" y="517"/>
                  </a:cubicBezTo>
                  <a:cubicBezTo>
                    <a:pt x="142" y="563"/>
                    <a:pt x="142" y="563"/>
                    <a:pt x="142" y="563"/>
                  </a:cubicBezTo>
                  <a:cubicBezTo>
                    <a:pt x="105" y="688"/>
                    <a:pt x="105" y="688"/>
                    <a:pt x="105" y="688"/>
                  </a:cubicBezTo>
                  <a:cubicBezTo>
                    <a:pt x="42" y="703"/>
                    <a:pt x="42" y="703"/>
                    <a:pt x="42" y="703"/>
                  </a:cubicBezTo>
                  <a:cubicBezTo>
                    <a:pt x="1" y="956"/>
                    <a:pt x="1" y="956"/>
                    <a:pt x="1" y="956"/>
                  </a:cubicBezTo>
                  <a:cubicBezTo>
                    <a:pt x="50" y="988"/>
                    <a:pt x="50" y="988"/>
                    <a:pt x="50" y="988"/>
                  </a:cubicBezTo>
                  <a:cubicBezTo>
                    <a:pt x="55" y="1119"/>
                    <a:pt x="55" y="1119"/>
                    <a:pt x="55" y="1119"/>
                  </a:cubicBezTo>
                  <a:cubicBezTo>
                    <a:pt x="0" y="1153"/>
                    <a:pt x="0" y="1153"/>
                    <a:pt x="0" y="1153"/>
                  </a:cubicBezTo>
                  <a:lnTo>
                    <a:pt x="43" y="141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pic>
        <p:nvPicPr>
          <p:cNvPr id="24" name="图片 23" descr="学校logo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0410" y="193040"/>
            <a:ext cx="4260850" cy="67691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73D1F096-2237-4E3F-8F8E-0F18F7AA83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AB896AE-F23B-47BC-896B-7A4491AA800A}" type="datetime12">
              <a:rPr lang="zh-CN" altLang="en-US"/>
              <a:pPr/>
              <a:t>下午8时12分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7E6C1860-90B5-4785-AAAA-94D8AF45AD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6B95E42-6F23-4527-B396-4F9AC3E99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DCEAEC-1B46-4BD0-996E-1C2B8677EC2F}" type="slidenum">
              <a:rPr lang="zh-CN" altLang="en-US"/>
              <a:pPr/>
              <a:t>‹#›</a:t>
            </a:fld>
            <a:r>
              <a:rPr lang="zh-CN" altLang="en-US"/>
              <a:t>          </a:t>
            </a:r>
            <a:r>
              <a:rPr lang="zh-CN" altLang="en-US" sz="1600" b="1">
                <a:solidFill>
                  <a:schemeClr val="tx1"/>
                </a:solidFill>
              </a:rPr>
              <a:t>长春汽车工业高等专科学校</a:t>
            </a:r>
          </a:p>
        </p:txBody>
      </p:sp>
    </p:spTree>
    <p:extLst>
      <p:ext uri="{BB962C8B-B14F-4D97-AF65-F5344CB8AC3E}">
        <p14:creationId xmlns:p14="http://schemas.microsoft.com/office/powerpoint/2010/main" val="39422999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10.2012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• VSQ/TT •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CA1DD-5EE9-4A5C-9460-BBFB000F24F6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288000" y="982801"/>
            <a:ext cx="11760000" cy="338554"/>
          </a:xfrm>
        </p:spPr>
        <p:txBody>
          <a:bodyPr lIns="0" rIns="0">
            <a:spAutoFit/>
          </a:bodyPr>
          <a:lstStyle>
            <a:lvl1pPr marL="0" indent="0">
              <a:buFontTx/>
              <a:buNone/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lang="de-DE" dirty="0"/>
              <a:t>Untertitel</a:t>
            </a:r>
          </a:p>
        </p:txBody>
      </p:sp>
    </p:spTree>
    <p:extLst>
      <p:ext uri="{BB962C8B-B14F-4D97-AF65-F5344CB8AC3E}">
        <p14:creationId xmlns:p14="http://schemas.microsoft.com/office/powerpoint/2010/main" val="35472844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288000" y="982804"/>
            <a:ext cx="11760000" cy="430887"/>
          </a:xfrm>
          <a:prstGeom prst="rect">
            <a:avLst/>
          </a:prstGeom>
        </p:spPr>
        <p:txBody>
          <a:bodyPr lIns="0" rIns="0">
            <a:spAutoFit/>
          </a:bodyPr>
          <a:lstStyle>
            <a:lvl1pPr marL="0" indent="0">
              <a:buFontTx/>
              <a:buNone/>
              <a:defRPr sz="2200">
                <a:latin typeface="VW Headline OT-Book" pitchFamily="34" charset="0"/>
              </a:defRPr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24093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036">
            <a:extLst>
              <a:ext uri="{FF2B5EF4-FFF2-40B4-BE49-F238E27FC236}">
                <a16:creationId xmlns:a16="http://schemas.microsoft.com/office/drawing/2014/main" id="{29C0328D-F640-428F-A40B-6E815CFBDD7F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6107113"/>
            <a:ext cx="1219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 sz="1800"/>
          </a:p>
        </p:txBody>
      </p:sp>
      <p:sp>
        <p:nvSpPr>
          <p:cNvPr id="5" name="Line 1037">
            <a:extLst>
              <a:ext uri="{FF2B5EF4-FFF2-40B4-BE49-F238E27FC236}">
                <a16:creationId xmlns:a16="http://schemas.microsoft.com/office/drawing/2014/main" id="{2D2189BE-1D68-4D6C-BD6C-997D2AF5BADE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903288"/>
            <a:ext cx="1219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 sz="1800"/>
          </a:p>
        </p:txBody>
      </p:sp>
      <p:sp>
        <p:nvSpPr>
          <p:cNvPr id="416777" name="Rectangle 1033"/>
          <p:cNvSpPr>
            <a:spLocks noGrp="1" noChangeArrowheads="1"/>
          </p:cNvSpPr>
          <p:nvPr>
            <p:ph type="ctrTitle"/>
          </p:nvPr>
        </p:nvSpPr>
        <p:spPr>
          <a:xfrm>
            <a:off x="287867" y="1"/>
            <a:ext cx="11624733" cy="881063"/>
          </a:xfrm>
        </p:spPr>
        <p:txBody>
          <a:bodyPr/>
          <a:lstStyle>
            <a:lvl1pPr>
              <a:defRPr/>
            </a:lvl1pPr>
          </a:lstStyle>
          <a:p>
            <a:r>
              <a:rPr lang="de-DE" altLang="zh-CN"/>
              <a:t>Modulkürzel</a:t>
            </a:r>
          </a:p>
        </p:txBody>
      </p:sp>
      <p:sp>
        <p:nvSpPr>
          <p:cNvPr id="416778" name="Rectangle 103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87867" y="1355725"/>
            <a:ext cx="11707284" cy="538609"/>
          </a:xfrm>
        </p:spPr>
        <p:txBody>
          <a:bodyPr tIns="0" rIns="0" bIns="0"/>
          <a:lstStyle>
            <a:lvl1pPr>
              <a:spcBef>
                <a:spcPct val="0"/>
              </a:spcBef>
              <a:defRPr sz="3500"/>
            </a:lvl1pPr>
          </a:lstStyle>
          <a:p>
            <a:r>
              <a:rPr lang="de-DE" altLang="zh-CN"/>
              <a:t>Baugruppe und Hauptthema</a:t>
            </a:r>
          </a:p>
        </p:txBody>
      </p:sp>
    </p:spTree>
    <p:extLst>
      <p:ext uri="{BB962C8B-B14F-4D97-AF65-F5344CB8AC3E}">
        <p14:creationId xmlns:p14="http://schemas.microsoft.com/office/powerpoint/2010/main" val="2022689699"/>
      </p:ext>
    </p:extLst>
  </p:cSld>
  <p:clrMapOvr>
    <a:masterClrMapping/>
  </p:clrMapOvr>
  <p:transition>
    <p:cut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7867" y="981075"/>
            <a:ext cx="11707284" cy="246439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602667495"/>
      </p:ext>
    </p:extLst>
  </p:cSld>
  <p:clrMapOvr>
    <a:masterClrMapping/>
  </p:clrMapOvr>
  <p:transition>
    <p:cut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4004609"/>
            <a:ext cx="10363200" cy="402291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430942055"/>
      </p:ext>
    </p:extLst>
  </p:cSld>
  <p:clrMapOvr>
    <a:masterClrMapping/>
  </p:clrMapOvr>
  <p:transition>
    <p:cut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287867" y="981075"/>
            <a:ext cx="5750984" cy="237206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42051" y="981075"/>
            <a:ext cx="5753100" cy="237206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253763210"/>
      </p:ext>
    </p:extLst>
  </p:cSld>
  <p:clrMapOvr>
    <a:masterClrMapping/>
  </p:clrMapOvr>
  <p:transition>
    <p:cut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711029"/>
            <a:ext cx="5386917" cy="46384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207967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711029"/>
            <a:ext cx="5389033" cy="46384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207967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149363726"/>
      </p:ext>
    </p:extLst>
  </p:cSld>
  <p:clrMapOvr>
    <a:masterClrMapping/>
  </p:clrMapOvr>
  <p:transition>
    <p:cut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3226778112"/>
      </p:ext>
    </p:extLst>
  </p:cSld>
  <p:clrMapOvr>
    <a:masterClrMapping/>
  </p:clrMapOvr>
  <p:transition>
    <p:cut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8402161"/>
      </p:ext>
    </p:extLst>
  </p:cSld>
  <p:clrMapOvr>
    <a:masterClrMapping/>
  </p:clrMapOvr>
  <p:transition>
    <p:cu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663191" y="2948292"/>
            <a:ext cx="6297929" cy="1943748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6000">
                <a:solidFill>
                  <a:srgbClr val="B6000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663191" y="5427967"/>
            <a:ext cx="6297929" cy="88139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  <a:endParaRPr kumimoji="1" lang="zh-CN" altLang="en-US" dirty="0"/>
          </a:p>
        </p:txBody>
      </p:sp>
      <p:grpSp>
        <p:nvGrpSpPr>
          <p:cNvPr id="11" name="组 10"/>
          <p:cNvGrpSpPr/>
          <p:nvPr userDrawn="1"/>
        </p:nvGrpSpPr>
        <p:grpSpPr>
          <a:xfrm>
            <a:off x="2663191" y="1662434"/>
            <a:ext cx="9528809" cy="1092199"/>
            <a:chOff x="2663191" y="1662434"/>
            <a:chExt cx="9528809" cy="1092199"/>
          </a:xfrm>
        </p:grpSpPr>
        <p:sp>
          <p:nvSpPr>
            <p:cNvPr id="12" name="矩形 11"/>
            <p:cNvSpPr/>
            <p:nvPr/>
          </p:nvSpPr>
          <p:spPr>
            <a:xfrm>
              <a:off x="2663191" y="1662434"/>
              <a:ext cx="394036" cy="1092199"/>
            </a:xfrm>
            <a:prstGeom prst="rect">
              <a:avLst/>
            </a:prstGeom>
            <a:gradFill>
              <a:gsLst>
                <a:gs pos="0">
                  <a:srgbClr val="E60012"/>
                </a:gs>
                <a:gs pos="100000">
                  <a:srgbClr val="B60005"/>
                </a:gs>
              </a:gsLst>
            </a:gra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3075301" y="1662434"/>
              <a:ext cx="9116699" cy="1092199"/>
            </a:xfrm>
            <a:prstGeom prst="rect">
              <a:avLst/>
            </a:prstGeom>
            <a:solidFill>
              <a:srgbClr val="FF880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/>
            </a:p>
          </p:txBody>
        </p:sp>
        <p:grpSp>
          <p:nvGrpSpPr>
            <p:cNvPr id="14" name="组合 6"/>
            <p:cNvGrpSpPr/>
            <p:nvPr/>
          </p:nvGrpSpPr>
          <p:grpSpPr>
            <a:xfrm>
              <a:off x="7344984" y="1669511"/>
              <a:ext cx="4294325" cy="875132"/>
              <a:chOff x="2446338" y="3967163"/>
              <a:chExt cx="4525962" cy="922337"/>
            </a:xfrm>
          </p:grpSpPr>
          <p:sp>
            <p:nvSpPr>
              <p:cNvPr id="15" name="AutoShape 16"/>
              <p:cNvSpPr>
                <a:spLocks noChangeAspect="1" noChangeArrowheads="1" noTextEdit="1"/>
              </p:cNvSpPr>
              <p:nvPr/>
            </p:nvSpPr>
            <p:spPr bwMode="auto">
              <a:xfrm>
                <a:off x="2449513" y="3967163"/>
                <a:ext cx="4522787" cy="9223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" name="Freeform 18"/>
              <p:cNvSpPr/>
              <p:nvPr/>
            </p:nvSpPr>
            <p:spPr bwMode="auto">
              <a:xfrm>
                <a:off x="3178175" y="3970338"/>
                <a:ext cx="3057525" cy="447675"/>
              </a:xfrm>
              <a:custGeom>
                <a:avLst/>
                <a:gdLst>
                  <a:gd name="T0" fmla="*/ 813 w 813"/>
                  <a:gd name="T1" fmla="*/ 0 h 118"/>
                  <a:gd name="T2" fmla="*/ 753 w 813"/>
                  <a:gd name="T3" fmla="*/ 0 h 118"/>
                  <a:gd name="T4" fmla="*/ 407 w 813"/>
                  <a:gd name="T5" fmla="*/ 88 h 118"/>
                  <a:gd name="T6" fmla="*/ 60 w 813"/>
                  <a:gd name="T7" fmla="*/ 0 h 118"/>
                  <a:gd name="T8" fmla="*/ 0 w 813"/>
                  <a:gd name="T9" fmla="*/ 0 h 118"/>
                  <a:gd name="T10" fmla="*/ 407 w 813"/>
                  <a:gd name="T11" fmla="*/ 118 h 118"/>
                  <a:gd name="T12" fmla="*/ 813 w 813"/>
                  <a:gd name="T13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3" h="118">
                    <a:moveTo>
                      <a:pt x="813" y="0"/>
                    </a:moveTo>
                    <a:cubicBezTo>
                      <a:pt x="753" y="0"/>
                      <a:pt x="753" y="0"/>
                      <a:pt x="753" y="0"/>
                    </a:cubicBezTo>
                    <a:cubicBezTo>
                      <a:pt x="650" y="56"/>
                      <a:pt x="532" y="88"/>
                      <a:pt x="407" y="88"/>
                    </a:cubicBezTo>
                    <a:cubicBezTo>
                      <a:pt x="281" y="88"/>
                      <a:pt x="163" y="56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7" y="75"/>
                      <a:pt x="257" y="118"/>
                      <a:pt x="407" y="118"/>
                    </a:cubicBezTo>
                    <a:cubicBezTo>
                      <a:pt x="556" y="118"/>
                      <a:pt x="696" y="75"/>
                      <a:pt x="813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" name="Freeform 19"/>
              <p:cNvSpPr/>
              <p:nvPr/>
            </p:nvSpPr>
            <p:spPr bwMode="auto">
              <a:xfrm>
                <a:off x="3743325" y="3970338"/>
                <a:ext cx="1920875" cy="209550"/>
              </a:xfrm>
              <a:custGeom>
                <a:avLst/>
                <a:gdLst>
                  <a:gd name="T0" fmla="*/ 511 w 511"/>
                  <a:gd name="T1" fmla="*/ 0 h 55"/>
                  <a:gd name="T2" fmla="*/ 428 w 511"/>
                  <a:gd name="T3" fmla="*/ 0 h 55"/>
                  <a:gd name="T4" fmla="*/ 378 w 511"/>
                  <a:gd name="T5" fmla="*/ 12 h 55"/>
                  <a:gd name="T6" fmla="*/ 262 w 511"/>
                  <a:gd name="T7" fmla="*/ 24 h 55"/>
                  <a:gd name="T8" fmla="*/ 246 w 511"/>
                  <a:gd name="T9" fmla="*/ 23 h 55"/>
                  <a:gd name="T10" fmla="*/ 127 w 511"/>
                  <a:gd name="T11" fmla="*/ 10 h 55"/>
                  <a:gd name="T12" fmla="*/ 88 w 511"/>
                  <a:gd name="T13" fmla="*/ 0 h 55"/>
                  <a:gd name="T14" fmla="*/ 0 w 511"/>
                  <a:gd name="T15" fmla="*/ 0 h 55"/>
                  <a:gd name="T16" fmla="*/ 234 w 511"/>
                  <a:gd name="T17" fmla="*/ 50 h 55"/>
                  <a:gd name="T18" fmla="*/ 511 w 511"/>
                  <a:gd name="T19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1" h="55">
                    <a:moveTo>
                      <a:pt x="511" y="0"/>
                    </a:moveTo>
                    <a:cubicBezTo>
                      <a:pt x="428" y="0"/>
                      <a:pt x="428" y="0"/>
                      <a:pt x="428" y="0"/>
                    </a:cubicBezTo>
                    <a:cubicBezTo>
                      <a:pt x="411" y="5"/>
                      <a:pt x="395" y="9"/>
                      <a:pt x="378" y="12"/>
                    </a:cubicBezTo>
                    <a:cubicBezTo>
                      <a:pt x="340" y="20"/>
                      <a:pt x="301" y="24"/>
                      <a:pt x="262" y="24"/>
                    </a:cubicBezTo>
                    <a:cubicBezTo>
                      <a:pt x="257" y="24"/>
                      <a:pt x="251" y="24"/>
                      <a:pt x="246" y="23"/>
                    </a:cubicBezTo>
                    <a:cubicBezTo>
                      <a:pt x="206" y="23"/>
                      <a:pt x="166" y="18"/>
                      <a:pt x="127" y="10"/>
                    </a:cubicBezTo>
                    <a:cubicBezTo>
                      <a:pt x="114" y="7"/>
                      <a:pt x="101" y="4"/>
                      <a:pt x="8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8" y="27"/>
                      <a:pt x="145" y="45"/>
                      <a:pt x="234" y="50"/>
                    </a:cubicBezTo>
                    <a:cubicBezTo>
                      <a:pt x="340" y="55"/>
                      <a:pt x="432" y="33"/>
                      <a:pt x="511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" name="Freeform 20"/>
              <p:cNvSpPr/>
              <p:nvPr/>
            </p:nvSpPr>
            <p:spPr bwMode="auto">
              <a:xfrm>
                <a:off x="2446338" y="3970338"/>
                <a:ext cx="4525962" cy="919162"/>
              </a:xfrm>
              <a:custGeom>
                <a:avLst/>
                <a:gdLst>
                  <a:gd name="T0" fmla="*/ 1084 w 1204"/>
                  <a:gd name="T1" fmla="*/ 0 h 242"/>
                  <a:gd name="T2" fmla="*/ 601 w 1204"/>
                  <a:gd name="T3" fmla="*/ 161 h 242"/>
                  <a:gd name="T4" fmla="*/ 119 w 1204"/>
                  <a:gd name="T5" fmla="*/ 0 h 242"/>
                  <a:gd name="T6" fmla="*/ 0 w 1204"/>
                  <a:gd name="T7" fmla="*/ 0 h 242"/>
                  <a:gd name="T8" fmla="*/ 105 w 1204"/>
                  <a:gd name="T9" fmla="*/ 91 h 242"/>
                  <a:gd name="T10" fmla="*/ 138 w 1204"/>
                  <a:gd name="T11" fmla="*/ 73 h 242"/>
                  <a:gd name="T12" fmla="*/ 217 w 1204"/>
                  <a:gd name="T13" fmla="*/ 114 h 242"/>
                  <a:gd name="T14" fmla="*/ 219 w 1204"/>
                  <a:gd name="T15" fmla="*/ 157 h 242"/>
                  <a:gd name="T16" fmla="*/ 383 w 1204"/>
                  <a:gd name="T17" fmla="*/ 215 h 242"/>
                  <a:gd name="T18" fmla="*/ 410 w 1204"/>
                  <a:gd name="T19" fmla="*/ 186 h 242"/>
                  <a:gd name="T20" fmla="*/ 498 w 1204"/>
                  <a:gd name="T21" fmla="*/ 199 h 242"/>
                  <a:gd name="T22" fmla="*/ 514 w 1204"/>
                  <a:gd name="T23" fmla="*/ 240 h 242"/>
                  <a:gd name="T24" fmla="*/ 691 w 1204"/>
                  <a:gd name="T25" fmla="*/ 242 h 242"/>
                  <a:gd name="T26" fmla="*/ 691 w 1204"/>
                  <a:gd name="T27" fmla="*/ 242 h 242"/>
                  <a:gd name="T28" fmla="*/ 705 w 1204"/>
                  <a:gd name="T29" fmla="*/ 204 h 242"/>
                  <a:gd name="T30" fmla="*/ 791 w 1204"/>
                  <a:gd name="T31" fmla="*/ 184 h 242"/>
                  <a:gd name="T32" fmla="*/ 822 w 1204"/>
                  <a:gd name="T33" fmla="*/ 216 h 242"/>
                  <a:gd name="T34" fmla="*/ 984 w 1204"/>
                  <a:gd name="T35" fmla="*/ 154 h 242"/>
                  <a:gd name="T36" fmla="*/ 984 w 1204"/>
                  <a:gd name="T37" fmla="*/ 153 h 242"/>
                  <a:gd name="T38" fmla="*/ 986 w 1204"/>
                  <a:gd name="T39" fmla="*/ 114 h 242"/>
                  <a:gd name="T40" fmla="*/ 1061 w 1204"/>
                  <a:gd name="T41" fmla="*/ 67 h 242"/>
                  <a:gd name="T42" fmla="*/ 1099 w 1204"/>
                  <a:gd name="T43" fmla="*/ 87 h 242"/>
                  <a:gd name="T44" fmla="*/ 1204 w 1204"/>
                  <a:gd name="T45" fmla="*/ 0 h 242"/>
                  <a:gd name="T46" fmla="*/ 1084 w 1204"/>
                  <a:gd name="T47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04" h="242">
                    <a:moveTo>
                      <a:pt x="1084" y="0"/>
                    </a:moveTo>
                    <a:cubicBezTo>
                      <a:pt x="949" y="101"/>
                      <a:pt x="782" y="161"/>
                      <a:pt x="601" y="161"/>
                    </a:cubicBezTo>
                    <a:cubicBezTo>
                      <a:pt x="420" y="161"/>
                      <a:pt x="253" y="101"/>
                      <a:pt x="11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5" y="91"/>
                      <a:pt x="105" y="91"/>
                      <a:pt x="105" y="91"/>
                    </a:cubicBezTo>
                    <a:cubicBezTo>
                      <a:pt x="138" y="73"/>
                      <a:pt x="138" y="73"/>
                      <a:pt x="138" y="73"/>
                    </a:cubicBezTo>
                    <a:cubicBezTo>
                      <a:pt x="217" y="114"/>
                      <a:pt x="217" y="114"/>
                      <a:pt x="217" y="114"/>
                    </a:cubicBezTo>
                    <a:cubicBezTo>
                      <a:pt x="219" y="157"/>
                      <a:pt x="219" y="157"/>
                      <a:pt x="219" y="157"/>
                    </a:cubicBezTo>
                    <a:cubicBezTo>
                      <a:pt x="383" y="215"/>
                      <a:pt x="383" y="215"/>
                      <a:pt x="383" y="215"/>
                    </a:cubicBezTo>
                    <a:cubicBezTo>
                      <a:pt x="410" y="186"/>
                      <a:pt x="410" y="186"/>
                      <a:pt x="410" y="186"/>
                    </a:cubicBezTo>
                    <a:cubicBezTo>
                      <a:pt x="498" y="199"/>
                      <a:pt x="498" y="199"/>
                      <a:pt x="498" y="199"/>
                    </a:cubicBezTo>
                    <a:cubicBezTo>
                      <a:pt x="514" y="240"/>
                      <a:pt x="514" y="240"/>
                      <a:pt x="514" y="240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705" y="204"/>
                      <a:pt x="705" y="204"/>
                      <a:pt x="705" y="204"/>
                    </a:cubicBezTo>
                    <a:cubicBezTo>
                      <a:pt x="791" y="184"/>
                      <a:pt x="791" y="184"/>
                      <a:pt x="791" y="184"/>
                    </a:cubicBezTo>
                    <a:cubicBezTo>
                      <a:pt x="822" y="216"/>
                      <a:pt x="822" y="216"/>
                      <a:pt x="822" y="216"/>
                    </a:cubicBezTo>
                    <a:cubicBezTo>
                      <a:pt x="984" y="154"/>
                      <a:pt x="984" y="154"/>
                      <a:pt x="984" y="154"/>
                    </a:cubicBezTo>
                    <a:cubicBezTo>
                      <a:pt x="984" y="153"/>
                      <a:pt x="984" y="153"/>
                      <a:pt x="984" y="153"/>
                    </a:cubicBezTo>
                    <a:cubicBezTo>
                      <a:pt x="986" y="114"/>
                      <a:pt x="986" y="114"/>
                      <a:pt x="986" y="114"/>
                    </a:cubicBezTo>
                    <a:cubicBezTo>
                      <a:pt x="1061" y="67"/>
                      <a:pt x="1061" y="67"/>
                      <a:pt x="1061" y="67"/>
                    </a:cubicBezTo>
                    <a:cubicBezTo>
                      <a:pt x="1099" y="87"/>
                      <a:pt x="1099" y="87"/>
                      <a:pt x="1099" y="87"/>
                    </a:cubicBezTo>
                    <a:cubicBezTo>
                      <a:pt x="1204" y="0"/>
                      <a:pt x="1204" y="0"/>
                      <a:pt x="1204" y="0"/>
                    </a:cubicBezTo>
                    <a:lnTo>
                      <a:pt x="1084" y="0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pic>
        <p:nvPicPr>
          <p:cNvPr id="24" name="图片 23" descr="学校logo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0410" y="193040"/>
            <a:ext cx="4260850" cy="67691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271061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30995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03891650"/>
      </p:ext>
    </p:extLst>
  </p:cSld>
  <p:clrMapOvr>
    <a:masterClrMapping/>
  </p:clrMapOvr>
  <p:transition>
    <p:cut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58695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30995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866318718"/>
      </p:ext>
    </p:extLst>
  </p:cSld>
  <p:clrMapOvr>
    <a:masterClrMapping/>
  </p:clrMapOvr>
  <p:transition>
    <p:cut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101862" y="981075"/>
            <a:ext cx="8893289" cy="43306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746967308"/>
      </p:ext>
    </p:extLst>
  </p:cSld>
  <p:clrMapOvr>
    <a:masterClrMapping/>
  </p:clrMapOvr>
  <p:transition>
    <p:cut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069918" y="1"/>
            <a:ext cx="2925233" cy="1408113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697526" y="1"/>
            <a:ext cx="5169192" cy="1408113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340176291"/>
      </p:ext>
    </p:extLst>
  </p:cSld>
  <p:clrMapOvr>
    <a:masterClrMapping/>
  </p:clrMapOvr>
  <p:transition>
    <p:cut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914697" y="2800032"/>
            <a:ext cx="5923867" cy="1259207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  <p:pic>
        <p:nvPicPr>
          <p:cNvPr id="24" name="图片 23" descr="学校logo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0410" y="193040"/>
            <a:ext cx="4260850" cy="676910"/>
          </a:xfrm>
          <a:prstGeom prst="rect">
            <a:avLst/>
          </a:prstGeom>
        </p:spPr>
      </p:pic>
      <p:grpSp>
        <p:nvGrpSpPr>
          <p:cNvPr id="11" name="组 10"/>
          <p:cNvGrpSpPr/>
          <p:nvPr userDrawn="1"/>
        </p:nvGrpSpPr>
        <p:grpSpPr>
          <a:xfrm>
            <a:off x="2663191" y="1662434"/>
            <a:ext cx="9528809" cy="1092199"/>
            <a:chOff x="2663191" y="1662434"/>
            <a:chExt cx="9528809" cy="1092199"/>
          </a:xfrm>
        </p:grpSpPr>
        <p:sp>
          <p:nvSpPr>
            <p:cNvPr id="12" name="矩形 11"/>
            <p:cNvSpPr/>
            <p:nvPr/>
          </p:nvSpPr>
          <p:spPr>
            <a:xfrm>
              <a:off x="2663191" y="1662434"/>
              <a:ext cx="394036" cy="1092199"/>
            </a:xfrm>
            <a:prstGeom prst="rect">
              <a:avLst/>
            </a:prstGeom>
            <a:solidFill>
              <a:srgbClr val="FF880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3075301" y="1662434"/>
              <a:ext cx="9116699" cy="1092199"/>
            </a:xfrm>
            <a:prstGeom prst="rect">
              <a:avLst/>
            </a:prstGeom>
            <a:solidFill>
              <a:srgbClr val="00B0F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/>
            </a:p>
          </p:txBody>
        </p:sp>
        <p:grpSp>
          <p:nvGrpSpPr>
            <p:cNvPr id="14" name="组合 6"/>
            <p:cNvGrpSpPr/>
            <p:nvPr/>
          </p:nvGrpSpPr>
          <p:grpSpPr>
            <a:xfrm>
              <a:off x="7344984" y="1669511"/>
              <a:ext cx="4294325" cy="875132"/>
              <a:chOff x="2446338" y="3967163"/>
              <a:chExt cx="4525962" cy="922337"/>
            </a:xfrm>
          </p:grpSpPr>
          <p:sp>
            <p:nvSpPr>
              <p:cNvPr id="15" name="AutoShape 16"/>
              <p:cNvSpPr>
                <a:spLocks noChangeAspect="1" noChangeArrowheads="1" noTextEdit="1"/>
              </p:cNvSpPr>
              <p:nvPr/>
            </p:nvSpPr>
            <p:spPr bwMode="auto">
              <a:xfrm>
                <a:off x="2449513" y="3967163"/>
                <a:ext cx="4522787" cy="9223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" name="Freeform 18"/>
              <p:cNvSpPr/>
              <p:nvPr/>
            </p:nvSpPr>
            <p:spPr bwMode="auto">
              <a:xfrm>
                <a:off x="3178175" y="3970338"/>
                <a:ext cx="3057525" cy="447675"/>
              </a:xfrm>
              <a:custGeom>
                <a:avLst/>
                <a:gdLst>
                  <a:gd name="T0" fmla="*/ 813 w 813"/>
                  <a:gd name="T1" fmla="*/ 0 h 118"/>
                  <a:gd name="T2" fmla="*/ 753 w 813"/>
                  <a:gd name="T3" fmla="*/ 0 h 118"/>
                  <a:gd name="T4" fmla="*/ 407 w 813"/>
                  <a:gd name="T5" fmla="*/ 88 h 118"/>
                  <a:gd name="T6" fmla="*/ 60 w 813"/>
                  <a:gd name="T7" fmla="*/ 0 h 118"/>
                  <a:gd name="T8" fmla="*/ 0 w 813"/>
                  <a:gd name="T9" fmla="*/ 0 h 118"/>
                  <a:gd name="T10" fmla="*/ 407 w 813"/>
                  <a:gd name="T11" fmla="*/ 118 h 118"/>
                  <a:gd name="T12" fmla="*/ 813 w 813"/>
                  <a:gd name="T13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3" h="118">
                    <a:moveTo>
                      <a:pt x="813" y="0"/>
                    </a:moveTo>
                    <a:cubicBezTo>
                      <a:pt x="753" y="0"/>
                      <a:pt x="753" y="0"/>
                      <a:pt x="753" y="0"/>
                    </a:cubicBezTo>
                    <a:cubicBezTo>
                      <a:pt x="650" y="56"/>
                      <a:pt x="532" y="88"/>
                      <a:pt x="407" y="88"/>
                    </a:cubicBezTo>
                    <a:cubicBezTo>
                      <a:pt x="281" y="88"/>
                      <a:pt x="163" y="56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7" y="75"/>
                      <a:pt x="257" y="118"/>
                      <a:pt x="407" y="118"/>
                    </a:cubicBezTo>
                    <a:cubicBezTo>
                      <a:pt x="556" y="118"/>
                      <a:pt x="696" y="75"/>
                      <a:pt x="813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" name="Freeform 19"/>
              <p:cNvSpPr/>
              <p:nvPr/>
            </p:nvSpPr>
            <p:spPr bwMode="auto">
              <a:xfrm>
                <a:off x="3743325" y="3970338"/>
                <a:ext cx="1920875" cy="209550"/>
              </a:xfrm>
              <a:custGeom>
                <a:avLst/>
                <a:gdLst>
                  <a:gd name="T0" fmla="*/ 511 w 511"/>
                  <a:gd name="T1" fmla="*/ 0 h 55"/>
                  <a:gd name="T2" fmla="*/ 428 w 511"/>
                  <a:gd name="T3" fmla="*/ 0 h 55"/>
                  <a:gd name="T4" fmla="*/ 378 w 511"/>
                  <a:gd name="T5" fmla="*/ 12 h 55"/>
                  <a:gd name="T6" fmla="*/ 262 w 511"/>
                  <a:gd name="T7" fmla="*/ 24 h 55"/>
                  <a:gd name="T8" fmla="*/ 246 w 511"/>
                  <a:gd name="T9" fmla="*/ 23 h 55"/>
                  <a:gd name="T10" fmla="*/ 127 w 511"/>
                  <a:gd name="T11" fmla="*/ 10 h 55"/>
                  <a:gd name="T12" fmla="*/ 88 w 511"/>
                  <a:gd name="T13" fmla="*/ 0 h 55"/>
                  <a:gd name="T14" fmla="*/ 0 w 511"/>
                  <a:gd name="T15" fmla="*/ 0 h 55"/>
                  <a:gd name="T16" fmla="*/ 234 w 511"/>
                  <a:gd name="T17" fmla="*/ 50 h 55"/>
                  <a:gd name="T18" fmla="*/ 511 w 511"/>
                  <a:gd name="T19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1" h="55">
                    <a:moveTo>
                      <a:pt x="511" y="0"/>
                    </a:moveTo>
                    <a:cubicBezTo>
                      <a:pt x="428" y="0"/>
                      <a:pt x="428" y="0"/>
                      <a:pt x="428" y="0"/>
                    </a:cubicBezTo>
                    <a:cubicBezTo>
                      <a:pt x="411" y="5"/>
                      <a:pt x="395" y="9"/>
                      <a:pt x="378" y="12"/>
                    </a:cubicBezTo>
                    <a:cubicBezTo>
                      <a:pt x="340" y="20"/>
                      <a:pt x="301" y="24"/>
                      <a:pt x="262" y="24"/>
                    </a:cubicBezTo>
                    <a:cubicBezTo>
                      <a:pt x="257" y="24"/>
                      <a:pt x="251" y="24"/>
                      <a:pt x="246" y="23"/>
                    </a:cubicBezTo>
                    <a:cubicBezTo>
                      <a:pt x="206" y="23"/>
                      <a:pt x="166" y="18"/>
                      <a:pt x="127" y="10"/>
                    </a:cubicBezTo>
                    <a:cubicBezTo>
                      <a:pt x="114" y="7"/>
                      <a:pt x="101" y="4"/>
                      <a:pt x="8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8" y="27"/>
                      <a:pt x="145" y="45"/>
                      <a:pt x="234" y="50"/>
                    </a:cubicBezTo>
                    <a:cubicBezTo>
                      <a:pt x="340" y="55"/>
                      <a:pt x="432" y="33"/>
                      <a:pt x="511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" name="Freeform 20"/>
              <p:cNvSpPr/>
              <p:nvPr/>
            </p:nvSpPr>
            <p:spPr bwMode="auto">
              <a:xfrm>
                <a:off x="2446338" y="3970338"/>
                <a:ext cx="4525962" cy="919162"/>
              </a:xfrm>
              <a:custGeom>
                <a:avLst/>
                <a:gdLst>
                  <a:gd name="T0" fmla="*/ 1084 w 1204"/>
                  <a:gd name="T1" fmla="*/ 0 h 242"/>
                  <a:gd name="T2" fmla="*/ 601 w 1204"/>
                  <a:gd name="T3" fmla="*/ 161 h 242"/>
                  <a:gd name="T4" fmla="*/ 119 w 1204"/>
                  <a:gd name="T5" fmla="*/ 0 h 242"/>
                  <a:gd name="T6" fmla="*/ 0 w 1204"/>
                  <a:gd name="T7" fmla="*/ 0 h 242"/>
                  <a:gd name="T8" fmla="*/ 105 w 1204"/>
                  <a:gd name="T9" fmla="*/ 91 h 242"/>
                  <a:gd name="T10" fmla="*/ 138 w 1204"/>
                  <a:gd name="T11" fmla="*/ 73 h 242"/>
                  <a:gd name="T12" fmla="*/ 217 w 1204"/>
                  <a:gd name="T13" fmla="*/ 114 h 242"/>
                  <a:gd name="T14" fmla="*/ 219 w 1204"/>
                  <a:gd name="T15" fmla="*/ 157 h 242"/>
                  <a:gd name="T16" fmla="*/ 383 w 1204"/>
                  <a:gd name="T17" fmla="*/ 215 h 242"/>
                  <a:gd name="T18" fmla="*/ 410 w 1204"/>
                  <a:gd name="T19" fmla="*/ 186 h 242"/>
                  <a:gd name="T20" fmla="*/ 498 w 1204"/>
                  <a:gd name="T21" fmla="*/ 199 h 242"/>
                  <a:gd name="T22" fmla="*/ 514 w 1204"/>
                  <a:gd name="T23" fmla="*/ 240 h 242"/>
                  <a:gd name="T24" fmla="*/ 691 w 1204"/>
                  <a:gd name="T25" fmla="*/ 242 h 242"/>
                  <a:gd name="T26" fmla="*/ 691 w 1204"/>
                  <a:gd name="T27" fmla="*/ 242 h 242"/>
                  <a:gd name="T28" fmla="*/ 705 w 1204"/>
                  <a:gd name="T29" fmla="*/ 204 h 242"/>
                  <a:gd name="T30" fmla="*/ 791 w 1204"/>
                  <a:gd name="T31" fmla="*/ 184 h 242"/>
                  <a:gd name="T32" fmla="*/ 822 w 1204"/>
                  <a:gd name="T33" fmla="*/ 216 h 242"/>
                  <a:gd name="T34" fmla="*/ 984 w 1204"/>
                  <a:gd name="T35" fmla="*/ 154 h 242"/>
                  <a:gd name="T36" fmla="*/ 984 w 1204"/>
                  <a:gd name="T37" fmla="*/ 153 h 242"/>
                  <a:gd name="T38" fmla="*/ 986 w 1204"/>
                  <a:gd name="T39" fmla="*/ 114 h 242"/>
                  <a:gd name="T40" fmla="*/ 1061 w 1204"/>
                  <a:gd name="T41" fmla="*/ 67 h 242"/>
                  <a:gd name="T42" fmla="*/ 1099 w 1204"/>
                  <a:gd name="T43" fmla="*/ 87 h 242"/>
                  <a:gd name="T44" fmla="*/ 1204 w 1204"/>
                  <a:gd name="T45" fmla="*/ 0 h 242"/>
                  <a:gd name="T46" fmla="*/ 1084 w 1204"/>
                  <a:gd name="T47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04" h="242">
                    <a:moveTo>
                      <a:pt x="1084" y="0"/>
                    </a:moveTo>
                    <a:cubicBezTo>
                      <a:pt x="949" y="101"/>
                      <a:pt x="782" y="161"/>
                      <a:pt x="601" y="161"/>
                    </a:cubicBezTo>
                    <a:cubicBezTo>
                      <a:pt x="420" y="161"/>
                      <a:pt x="253" y="101"/>
                      <a:pt x="11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5" y="91"/>
                      <a:pt x="105" y="91"/>
                      <a:pt x="105" y="91"/>
                    </a:cubicBezTo>
                    <a:cubicBezTo>
                      <a:pt x="138" y="73"/>
                      <a:pt x="138" y="73"/>
                      <a:pt x="138" y="73"/>
                    </a:cubicBezTo>
                    <a:cubicBezTo>
                      <a:pt x="217" y="114"/>
                      <a:pt x="217" y="114"/>
                      <a:pt x="217" y="114"/>
                    </a:cubicBezTo>
                    <a:cubicBezTo>
                      <a:pt x="219" y="157"/>
                      <a:pt x="219" y="157"/>
                      <a:pt x="219" y="157"/>
                    </a:cubicBezTo>
                    <a:cubicBezTo>
                      <a:pt x="383" y="215"/>
                      <a:pt x="383" y="215"/>
                      <a:pt x="383" y="215"/>
                    </a:cubicBezTo>
                    <a:cubicBezTo>
                      <a:pt x="410" y="186"/>
                      <a:pt x="410" y="186"/>
                      <a:pt x="410" y="186"/>
                    </a:cubicBezTo>
                    <a:cubicBezTo>
                      <a:pt x="498" y="199"/>
                      <a:pt x="498" y="199"/>
                      <a:pt x="498" y="199"/>
                    </a:cubicBezTo>
                    <a:cubicBezTo>
                      <a:pt x="514" y="240"/>
                      <a:pt x="514" y="240"/>
                      <a:pt x="514" y="240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705" y="204"/>
                      <a:pt x="705" y="204"/>
                      <a:pt x="705" y="204"/>
                    </a:cubicBezTo>
                    <a:cubicBezTo>
                      <a:pt x="791" y="184"/>
                      <a:pt x="791" y="184"/>
                      <a:pt x="791" y="184"/>
                    </a:cubicBezTo>
                    <a:cubicBezTo>
                      <a:pt x="822" y="216"/>
                      <a:pt x="822" y="216"/>
                      <a:pt x="822" y="216"/>
                    </a:cubicBezTo>
                    <a:cubicBezTo>
                      <a:pt x="984" y="154"/>
                      <a:pt x="984" y="154"/>
                      <a:pt x="984" y="154"/>
                    </a:cubicBezTo>
                    <a:cubicBezTo>
                      <a:pt x="984" y="153"/>
                      <a:pt x="984" y="153"/>
                      <a:pt x="984" y="153"/>
                    </a:cubicBezTo>
                    <a:cubicBezTo>
                      <a:pt x="986" y="114"/>
                      <a:pt x="986" y="114"/>
                      <a:pt x="986" y="114"/>
                    </a:cubicBezTo>
                    <a:cubicBezTo>
                      <a:pt x="1061" y="67"/>
                      <a:pt x="1061" y="67"/>
                      <a:pt x="1061" y="67"/>
                    </a:cubicBezTo>
                    <a:cubicBezTo>
                      <a:pt x="1099" y="87"/>
                      <a:pt x="1099" y="87"/>
                      <a:pt x="1099" y="87"/>
                    </a:cubicBezTo>
                    <a:cubicBezTo>
                      <a:pt x="1204" y="0"/>
                      <a:pt x="1204" y="0"/>
                      <a:pt x="1204" y="0"/>
                    </a:cubicBezTo>
                    <a:lnTo>
                      <a:pt x="1084" y="0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6199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914697" y="2800032"/>
            <a:ext cx="5923867" cy="1259207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  <p:grpSp>
        <p:nvGrpSpPr>
          <p:cNvPr id="11" name="组 10"/>
          <p:cNvGrpSpPr/>
          <p:nvPr userDrawn="1"/>
        </p:nvGrpSpPr>
        <p:grpSpPr>
          <a:xfrm>
            <a:off x="2663191" y="1662434"/>
            <a:ext cx="9528809" cy="1092199"/>
            <a:chOff x="2663191" y="1662434"/>
            <a:chExt cx="9528809" cy="1092199"/>
          </a:xfrm>
        </p:grpSpPr>
        <p:sp>
          <p:nvSpPr>
            <p:cNvPr id="12" name="矩形 11"/>
            <p:cNvSpPr/>
            <p:nvPr/>
          </p:nvSpPr>
          <p:spPr>
            <a:xfrm>
              <a:off x="2663191" y="1662434"/>
              <a:ext cx="394036" cy="1092199"/>
            </a:xfrm>
            <a:prstGeom prst="rect">
              <a:avLst/>
            </a:prstGeom>
            <a:solidFill>
              <a:srgbClr val="FF880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3075301" y="1662434"/>
              <a:ext cx="9116699" cy="1092199"/>
            </a:xfrm>
            <a:prstGeom prst="rect">
              <a:avLst/>
            </a:prstGeom>
            <a:solidFill>
              <a:srgbClr val="00B0F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/>
            </a:p>
          </p:txBody>
        </p:sp>
        <p:grpSp>
          <p:nvGrpSpPr>
            <p:cNvPr id="14" name="组合 6"/>
            <p:cNvGrpSpPr/>
            <p:nvPr/>
          </p:nvGrpSpPr>
          <p:grpSpPr>
            <a:xfrm>
              <a:off x="7344984" y="1669511"/>
              <a:ext cx="4294325" cy="875132"/>
              <a:chOff x="2446338" y="3967163"/>
              <a:chExt cx="4525962" cy="922337"/>
            </a:xfrm>
          </p:grpSpPr>
          <p:sp>
            <p:nvSpPr>
              <p:cNvPr id="15" name="AutoShape 16"/>
              <p:cNvSpPr>
                <a:spLocks noChangeAspect="1" noChangeArrowheads="1" noTextEdit="1"/>
              </p:cNvSpPr>
              <p:nvPr/>
            </p:nvSpPr>
            <p:spPr bwMode="auto">
              <a:xfrm>
                <a:off x="2449513" y="3967163"/>
                <a:ext cx="4522787" cy="9223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" name="Freeform 18"/>
              <p:cNvSpPr/>
              <p:nvPr/>
            </p:nvSpPr>
            <p:spPr bwMode="auto">
              <a:xfrm>
                <a:off x="3178175" y="3970338"/>
                <a:ext cx="3057525" cy="447675"/>
              </a:xfrm>
              <a:custGeom>
                <a:avLst/>
                <a:gdLst>
                  <a:gd name="T0" fmla="*/ 813 w 813"/>
                  <a:gd name="T1" fmla="*/ 0 h 118"/>
                  <a:gd name="T2" fmla="*/ 753 w 813"/>
                  <a:gd name="T3" fmla="*/ 0 h 118"/>
                  <a:gd name="T4" fmla="*/ 407 w 813"/>
                  <a:gd name="T5" fmla="*/ 88 h 118"/>
                  <a:gd name="T6" fmla="*/ 60 w 813"/>
                  <a:gd name="T7" fmla="*/ 0 h 118"/>
                  <a:gd name="T8" fmla="*/ 0 w 813"/>
                  <a:gd name="T9" fmla="*/ 0 h 118"/>
                  <a:gd name="T10" fmla="*/ 407 w 813"/>
                  <a:gd name="T11" fmla="*/ 118 h 118"/>
                  <a:gd name="T12" fmla="*/ 813 w 813"/>
                  <a:gd name="T13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3" h="118">
                    <a:moveTo>
                      <a:pt x="813" y="0"/>
                    </a:moveTo>
                    <a:cubicBezTo>
                      <a:pt x="753" y="0"/>
                      <a:pt x="753" y="0"/>
                      <a:pt x="753" y="0"/>
                    </a:cubicBezTo>
                    <a:cubicBezTo>
                      <a:pt x="650" y="56"/>
                      <a:pt x="532" y="88"/>
                      <a:pt x="407" y="88"/>
                    </a:cubicBezTo>
                    <a:cubicBezTo>
                      <a:pt x="281" y="88"/>
                      <a:pt x="163" y="56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7" y="75"/>
                      <a:pt x="257" y="118"/>
                      <a:pt x="407" y="118"/>
                    </a:cubicBezTo>
                    <a:cubicBezTo>
                      <a:pt x="556" y="118"/>
                      <a:pt x="696" y="75"/>
                      <a:pt x="813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" name="Freeform 19"/>
              <p:cNvSpPr/>
              <p:nvPr/>
            </p:nvSpPr>
            <p:spPr bwMode="auto">
              <a:xfrm>
                <a:off x="3743325" y="3970338"/>
                <a:ext cx="1920875" cy="209550"/>
              </a:xfrm>
              <a:custGeom>
                <a:avLst/>
                <a:gdLst>
                  <a:gd name="T0" fmla="*/ 511 w 511"/>
                  <a:gd name="T1" fmla="*/ 0 h 55"/>
                  <a:gd name="T2" fmla="*/ 428 w 511"/>
                  <a:gd name="T3" fmla="*/ 0 h 55"/>
                  <a:gd name="T4" fmla="*/ 378 w 511"/>
                  <a:gd name="T5" fmla="*/ 12 h 55"/>
                  <a:gd name="T6" fmla="*/ 262 w 511"/>
                  <a:gd name="T7" fmla="*/ 24 h 55"/>
                  <a:gd name="T8" fmla="*/ 246 w 511"/>
                  <a:gd name="T9" fmla="*/ 23 h 55"/>
                  <a:gd name="T10" fmla="*/ 127 w 511"/>
                  <a:gd name="T11" fmla="*/ 10 h 55"/>
                  <a:gd name="T12" fmla="*/ 88 w 511"/>
                  <a:gd name="T13" fmla="*/ 0 h 55"/>
                  <a:gd name="T14" fmla="*/ 0 w 511"/>
                  <a:gd name="T15" fmla="*/ 0 h 55"/>
                  <a:gd name="T16" fmla="*/ 234 w 511"/>
                  <a:gd name="T17" fmla="*/ 50 h 55"/>
                  <a:gd name="T18" fmla="*/ 511 w 511"/>
                  <a:gd name="T19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1" h="55">
                    <a:moveTo>
                      <a:pt x="511" y="0"/>
                    </a:moveTo>
                    <a:cubicBezTo>
                      <a:pt x="428" y="0"/>
                      <a:pt x="428" y="0"/>
                      <a:pt x="428" y="0"/>
                    </a:cubicBezTo>
                    <a:cubicBezTo>
                      <a:pt x="411" y="5"/>
                      <a:pt x="395" y="9"/>
                      <a:pt x="378" y="12"/>
                    </a:cubicBezTo>
                    <a:cubicBezTo>
                      <a:pt x="340" y="20"/>
                      <a:pt x="301" y="24"/>
                      <a:pt x="262" y="24"/>
                    </a:cubicBezTo>
                    <a:cubicBezTo>
                      <a:pt x="257" y="24"/>
                      <a:pt x="251" y="24"/>
                      <a:pt x="246" y="23"/>
                    </a:cubicBezTo>
                    <a:cubicBezTo>
                      <a:pt x="206" y="23"/>
                      <a:pt x="166" y="18"/>
                      <a:pt x="127" y="10"/>
                    </a:cubicBezTo>
                    <a:cubicBezTo>
                      <a:pt x="114" y="7"/>
                      <a:pt x="101" y="4"/>
                      <a:pt x="8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8" y="27"/>
                      <a:pt x="145" y="45"/>
                      <a:pt x="234" y="50"/>
                    </a:cubicBezTo>
                    <a:cubicBezTo>
                      <a:pt x="340" y="55"/>
                      <a:pt x="432" y="33"/>
                      <a:pt x="511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" name="Freeform 20"/>
              <p:cNvSpPr/>
              <p:nvPr/>
            </p:nvSpPr>
            <p:spPr bwMode="auto">
              <a:xfrm>
                <a:off x="2446338" y="3970338"/>
                <a:ext cx="4525962" cy="919162"/>
              </a:xfrm>
              <a:custGeom>
                <a:avLst/>
                <a:gdLst>
                  <a:gd name="T0" fmla="*/ 1084 w 1204"/>
                  <a:gd name="T1" fmla="*/ 0 h 242"/>
                  <a:gd name="T2" fmla="*/ 601 w 1204"/>
                  <a:gd name="T3" fmla="*/ 161 h 242"/>
                  <a:gd name="T4" fmla="*/ 119 w 1204"/>
                  <a:gd name="T5" fmla="*/ 0 h 242"/>
                  <a:gd name="T6" fmla="*/ 0 w 1204"/>
                  <a:gd name="T7" fmla="*/ 0 h 242"/>
                  <a:gd name="T8" fmla="*/ 105 w 1204"/>
                  <a:gd name="T9" fmla="*/ 91 h 242"/>
                  <a:gd name="T10" fmla="*/ 138 w 1204"/>
                  <a:gd name="T11" fmla="*/ 73 h 242"/>
                  <a:gd name="T12" fmla="*/ 217 w 1204"/>
                  <a:gd name="T13" fmla="*/ 114 h 242"/>
                  <a:gd name="T14" fmla="*/ 219 w 1204"/>
                  <a:gd name="T15" fmla="*/ 157 h 242"/>
                  <a:gd name="T16" fmla="*/ 383 w 1204"/>
                  <a:gd name="T17" fmla="*/ 215 h 242"/>
                  <a:gd name="T18" fmla="*/ 410 w 1204"/>
                  <a:gd name="T19" fmla="*/ 186 h 242"/>
                  <a:gd name="T20" fmla="*/ 498 w 1204"/>
                  <a:gd name="T21" fmla="*/ 199 h 242"/>
                  <a:gd name="T22" fmla="*/ 514 w 1204"/>
                  <a:gd name="T23" fmla="*/ 240 h 242"/>
                  <a:gd name="T24" fmla="*/ 691 w 1204"/>
                  <a:gd name="T25" fmla="*/ 242 h 242"/>
                  <a:gd name="T26" fmla="*/ 691 w 1204"/>
                  <a:gd name="T27" fmla="*/ 242 h 242"/>
                  <a:gd name="T28" fmla="*/ 705 w 1204"/>
                  <a:gd name="T29" fmla="*/ 204 h 242"/>
                  <a:gd name="T30" fmla="*/ 791 w 1204"/>
                  <a:gd name="T31" fmla="*/ 184 h 242"/>
                  <a:gd name="T32" fmla="*/ 822 w 1204"/>
                  <a:gd name="T33" fmla="*/ 216 h 242"/>
                  <a:gd name="T34" fmla="*/ 984 w 1204"/>
                  <a:gd name="T35" fmla="*/ 154 h 242"/>
                  <a:gd name="T36" fmla="*/ 984 w 1204"/>
                  <a:gd name="T37" fmla="*/ 153 h 242"/>
                  <a:gd name="T38" fmla="*/ 986 w 1204"/>
                  <a:gd name="T39" fmla="*/ 114 h 242"/>
                  <a:gd name="T40" fmla="*/ 1061 w 1204"/>
                  <a:gd name="T41" fmla="*/ 67 h 242"/>
                  <a:gd name="T42" fmla="*/ 1099 w 1204"/>
                  <a:gd name="T43" fmla="*/ 87 h 242"/>
                  <a:gd name="T44" fmla="*/ 1204 w 1204"/>
                  <a:gd name="T45" fmla="*/ 0 h 242"/>
                  <a:gd name="T46" fmla="*/ 1084 w 1204"/>
                  <a:gd name="T47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04" h="242">
                    <a:moveTo>
                      <a:pt x="1084" y="0"/>
                    </a:moveTo>
                    <a:cubicBezTo>
                      <a:pt x="949" y="101"/>
                      <a:pt x="782" y="161"/>
                      <a:pt x="601" y="161"/>
                    </a:cubicBezTo>
                    <a:cubicBezTo>
                      <a:pt x="420" y="161"/>
                      <a:pt x="253" y="101"/>
                      <a:pt x="11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5" y="91"/>
                      <a:pt x="105" y="91"/>
                      <a:pt x="105" y="91"/>
                    </a:cubicBezTo>
                    <a:cubicBezTo>
                      <a:pt x="138" y="73"/>
                      <a:pt x="138" y="73"/>
                      <a:pt x="138" y="73"/>
                    </a:cubicBezTo>
                    <a:cubicBezTo>
                      <a:pt x="217" y="114"/>
                      <a:pt x="217" y="114"/>
                      <a:pt x="217" y="114"/>
                    </a:cubicBezTo>
                    <a:cubicBezTo>
                      <a:pt x="219" y="157"/>
                      <a:pt x="219" y="157"/>
                      <a:pt x="219" y="157"/>
                    </a:cubicBezTo>
                    <a:cubicBezTo>
                      <a:pt x="383" y="215"/>
                      <a:pt x="383" y="215"/>
                      <a:pt x="383" y="215"/>
                    </a:cubicBezTo>
                    <a:cubicBezTo>
                      <a:pt x="410" y="186"/>
                      <a:pt x="410" y="186"/>
                      <a:pt x="410" y="186"/>
                    </a:cubicBezTo>
                    <a:cubicBezTo>
                      <a:pt x="498" y="199"/>
                      <a:pt x="498" y="199"/>
                      <a:pt x="498" y="199"/>
                    </a:cubicBezTo>
                    <a:cubicBezTo>
                      <a:pt x="514" y="240"/>
                      <a:pt x="514" y="240"/>
                      <a:pt x="514" y="240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705" y="204"/>
                      <a:pt x="705" y="204"/>
                      <a:pt x="705" y="204"/>
                    </a:cubicBezTo>
                    <a:cubicBezTo>
                      <a:pt x="791" y="184"/>
                      <a:pt x="791" y="184"/>
                      <a:pt x="791" y="184"/>
                    </a:cubicBezTo>
                    <a:cubicBezTo>
                      <a:pt x="822" y="216"/>
                      <a:pt x="822" y="216"/>
                      <a:pt x="822" y="216"/>
                    </a:cubicBezTo>
                    <a:cubicBezTo>
                      <a:pt x="984" y="154"/>
                      <a:pt x="984" y="154"/>
                      <a:pt x="984" y="154"/>
                    </a:cubicBezTo>
                    <a:cubicBezTo>
                      <a:pt x="984" y="153"/>
                      <a:pt x="984" y="153"/>
                      <a:pt x="984" y="153"/>
                    </a:cubicBezTo>
                    <a:cubicBezTo>
                      <a:pt x="986" y="114"/>
                      <a:pt x="986" y="114"/>
                      <a:pt x="986" y="114"/>
                    </a:cubicBezTo>
                    <a:cubicBezTo>
                      <a:pt x="1061" y="67"/>
                      <a:pt x="1061" y="67"/>
                      <a:pt x="1061" y="67"/>
                    </a:cubicBezTo>
                    <a:cubicBezTo>
                      <a:pt x="1099" y="87"/>
                      <a:pt x="1099" y="87"/>
                      <a:pt x="1099" y="87"/>
                    </a:cubicBezTo>
                    <a:cubicBezTo>
                      <a:pt x="1204" y="0"/>
                      <a:pt x="1204" y="0"/>
                      <a:pt x="1204" y="0"/>
                    </a:cubicBezTo>
                    <a:lnTo>
                      <a:pt x="1084" y="0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19" name="组 18">
            <a:extLst>
              <a:ext uri="{FF2B5EF4-FFF2-40B4-BE49-F238E27FC236}">
                <a16:creationId xmlns:a16="http://schemas.microsoft.com/office/drawing/2014/main" id="{23C39ED6-026D-4E5E-822F-9D857A401F13}"/>
              </a:ext>
            </a:extLst>
          </p:cNvPr>
          <p:cNvGrpSpPr/>
          <p:nvPr userDrawn="1"/>
        </p:nvGrpSpPr>
        <p:grpSpPr>
          <a:xfrm>
            <a:off x="144000" y="693000"/>
            <a:ext cx="11903710" cy="76200"/>
            <a:chOff x="0" y="849815"/>
            <a:chExt cx="10732770" cy="405027"/>
          </a:xfrm>
          <a:effectLst/>
        </p:grpSpPr>
        <p:sp>
          <p:nvSpPr>
            <p:cNvPr id="20" name="矩形 19">
              <a:extLst>
                <a:ext uri="{FF2B5EF4-FFF2-40B4-BE49-F238E27FC236}">
                  <a16:creationId xmlns:a16="http://schemas.microsoft.com/office/drawing/2014/main" id="{4F639658-37E9-4B27-894D-DAA9B526DA9D}"/>
                </a:ext>
              </a:extLst>
            </p:cNvPr>
            <p:cNvSpPr/>
            <p:nvPr/>
          </p:nvSpPr>
          <p:spPr>
            <a:xfrm>
              <a:off x="0" y="909138"/>
              <a:ext cx="10732770" cy="345704"/>
            </a:xfrm>
            <a:prstGeom prst="rect">
              <a:avLst/>
            </a:prstGeom>
            <a:solidFill>
              <a:srgbClr val="FF880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21" name="Freeform 24">
              <a:extLst>
                <a:ext uri="{FF2B5EF4-FFF2-40B4-BE49-F238E27FC236}">
                  <a16:creationId xmlns:a16="http://schemas.microsoft.com/office/drawing/2014/main" id="{9BB17709-FF22-4505-BD94-958051FF581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474969" y="849815"/>
              <a:ext cx="4201795" cy="405027"/>
            </a:xfrm>
            <a:custGeom>
              <a:avLst/>
              <a:gdLst>
                <a:gd name="T0" fmla="*/ 586 w 1218"/>
                <a:gd name="T1" fmla="*/ 55 h 115"/>
                <a:gd name="T2" fmla="*/ 337 w 1218"/>
                <a:gd name="T3" fmla="*/ 0 h 115"/>
                <a:gd name="T4" fmla="*/ 419 w 1218"/>
                <a:gd name="T5" fmla="*/ 0 h 115"/>
                <a:gd name="T6" fmla="*/ 479 w 1218"/>
                <a:gd name="T7" fmla="*/ 15 h 115"/>
                <a:gd name="T8" fmla="*/ 598 w 1218"/>
                <a:gd name="T9" fmla="*/ 29 h 115"/>
                <a:gd name="T10" fmla="*/ 614 w 1218"/>
                <a:gd name="T11" fmla="*/ 29 h 115"/>
                <a:gd name="T12" fmla="*/ 730 w 1218"/>
                <a:gd name="T13" fmla="*/ 18 h 115"/>
                <a:gd name="T14" fmla="*/ 799 w 1218"/>
                <a:gd name="T15" fmla="*/ 0 h 115"/>
                <a:gd name="T16" fmla="*/ 876 w 1218"/>
                <a:gd name="T17" fmla="*/ 0 h 115"/>
                <a:gd name="T18" fmla="*/ 586 w 1218"/>
                <a:gd name="T19" fmla="*/ 55 h 115"/>
                <a:gd name="T20" fmla="*/ 966 w 1218"/>
                <a:gd name="T21" fmla="*/ 0 h 115"/>
                <a:gd name="T22" fmla="*/ 608 w 1218"/>
                <a:gd name="T23" fmla="*/ 93 h 115"/>
                <a:gd name="T24" fmla="*/ 251 w 1218"/>
                <a:gd name="T25" fmla="*/ 0 h 115"/>
                <a:gd name="T26" fmla="*/ 192 w 1218"/>
                <a:gd name="T27" fmla="*/ 0 h 115"/>
                <a:gd name="T28" fmla="*/ 496 w 1218"/>
                <a:gd name="T29" fmla="*/ 115 h 115"/>
                <a:gd name="T30" fmla="*/ 721 w 1218"/>
                <a:gd name="T31" fmla="*/ 115 h 115"/>
                <a:gd name="T32" fmla="*/ 1024 w 1218"/>
                <a:gd name="T33" fmla="*/ 0 h 115"/>
                <a:gd name="T34" fmla="*/ 966 w 1218"/>
                <a:gd name="T35" fmla="*/ 0 h 115"/>
                <a:gd name="T36" fmla="*/ 1068 w 1218"/>
                <a:gd name="T37" fmla="*/ 72 h 115"/>
                <a:gd name="T38" fmla="*/ 1106 w 1218"/>
                <a:gd name="T39" fmla="*/ 92 h 115"/>
                <a:gd name="T40" fmla="*/ 1218 w 1218"/>
                <a:gd name="T41" fmla="*/ 0 h 115"/>
                <a:gd name="T42" fmla="*/ 1098 w 1218"/>
                <a:gd name="T43" fmla="*/ 0 h 115"/>
                <a:gd name="T44" fmla="*/ 891 w 1218"/>
                <a:gd name="T45" fmla="*/ 115 h 115"/>
                <a:gd name="T46" fmla="*/ 999 w 1218"/>
                <a:gd name="T47" fmla="*/ 115 h 115"/>
                <a:gd name="T48" fmla="*/ 1068 w 1218"/>
                <a:gd name="T49" fmla="*/ 72 h 115"/>
                <a:gd name="T50" fmla="*/ 118 w 1218"/>
                <a:gd name="T51" fmla="*/ 0 h 115"/>
                <a:gd name="T52" fmla="*/ 0 w 1218"/>
                <a:gd name="T53" fmla="*/ 0 h 115"/>
                <a:gd name="T54" fmla="*/ 112 w 1218"/>
                <a:gd name="T55" fmla="*/ 96 h 115"/>
                <a:gd name="T56" fmla="*/ 144 w 1218"/>
                <a:gd name="T57" fmla="*/ 79 h 115"/>
                <a:gd name="T58" fmla="*/ 216 w 1218"/>
                <a:gd name="T59" fmla="*/ 115 h 115"/>
                <a:gd name="T60" fmla="*/ 325 w 1218"/>
                <a:gd name="T61" fmla="*/ 115 h 115"/>
                <a:gd name="T62" fmla="*/ 118 w 1218"/>
                <a:gd name="T6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18" h="115">
                  <a:moveTo>
                    <a:pt x="586" y="55"/>
                  </a:moveTo>
                  <a:cubicBezTo>
                    <a:pt x="490" y="50"/>
                    <a:pt x="408" y="29"/>
                    <a:pt x="337" y="0"/>
                  </a:cubicBezTo>
                  <a:cubicBezTo>
                    <a:pt x="419" y="0"/>
                    <a:pt x="419" y="0"/>
                    <a:pt x="419" y="0"/>
                  </a:cubicBezTo>
                  <a:cubicBezTo>
                    <a:pt x="439" y="6"/>
                    <a:pt x="459" y="11"/>
                    <a:pt x="479" y="15"/>
                  </a:cubicBezTo>
                  <a:cubicBezTo>
                    <a:pt x="518" y="23"/>
                    <a:pt x="558" y="28"/>
                    <a:pt x="598" y="29"/>
                  </a:cubicBezTo>
                  <a:cubicBezTo>
                    <a:pt x="603" y="29"/>
                    <a:pt x="608" y="29"/>
                    <a:pt x="614" y="29"/>
                  </a:cubicBezTo>
                  <a:cubicBezTo>
                    <a:pt x="653" y="29"/>
                    <a:pt x="692" y="25"/>
                    <a:pt x="730" y="18"/>
                  </a:cubicBezTo>
                  <a:cubicBezTo>
                    <a:pt x="753" y="13"/>
                    <a:pt x="776" y="7"/>
                    <a:pt x="799" y="0"/>
                  </a:cubicBezTo>
                  <a:cubicBezTo>
                    <a:pt x="876" y="0"/>
                    <a:pt x="876" y="0"/>
                    <a:pt x="876" y="0"/>
                  </a:cubicBezTo>
                  <a:cubicBezTo>
                    <a:pt x="795" y="36"/>
                    <a:pt x="697" y="60"/>
                    <a:pt x="586" y="55"/>
                  </a:cubicBezTo>
                  <a:close/>
                  <a:moveTo>
                    <a:pt x="966" y="0"/>
                  </a:moveTo>
                  <a:cubicBezTo>
                    <a:pt x="860" y="59"/>
                    <a:pt x="738" y="93"/>
                    <a:pt x="608" y="93"/>
                  </a:cubicBezTo>
                  <a:cubicBezTo>
                    <a:pt x="478" y="93"/>
                    <a:pt x="356" y="59"/>
                    <a:pt x="251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282" y="58"/>
                    <a:pt x="385" y="99"/>
                    <a:pt x="496" y="115"/>
                  </a:cubicBezTo>
                  <a:cubicBezTo>
                    <a:pt x="721" y="115"/>
                    <a:pt x="721" y="115"/>
                    <a:pt x="721" y="115"/>
                  </a:cubicBezTo>
                  <a:cubicBezTo>
                    <a:pt x="832" y="99"/>
                    <a:pt x="935" y="58"/>
                    <a:pt x="1024" y="0"/>
                  </a:cubicBezTo>
                  <a:lnTo>
                    <a:pt x="966" y="0"/>
                  </a:lnTo>
                  <a:close/>
                  <a:moveTo>
                    <a:pt x="1068" y="72"/>
                  </a:moveTo>
                  <a:cubicBezTo>
                    <a:pt x="1106" y="92"/>
                    <a:pt x="1106" y="92"/>
                    <a:pt x="1106" y="92"/>
                  </a:cubicBezTo>
                  <a:cubicBezTo>
                    <a:pt x="1218" y="0"/>
                    <a:pt x="1218" y="0"/>
                    <a:pt x="1218" y="0"/>
                  </a:cubicBezTo>
                  <a:cubicBezTo>
                    <a:pt x="1098" y="0"/>
                    <a:pt x="1098" y="0"/>
                    <a:pt x="1098" y="0"/>
                  </a:cubicBezTo>
                  <a:cubicBezTo>
                    <a:pt x="1036" y="48"/>
                    <a:pt x="966" y="87"/>
                    <a:pt x="891" y="115"/>
                  </a:cubicBezTo>
                  <a:cubicBezTo>
                    <a:pt x="999" y="115"/>
                    <a:pt x="999" y="115"/>
                    <a:pt x="999" y="115"/>
                  </a:cubicBezTo>
                  <a:lnTo>
                    <a:pt x="1068" y="72"/>
                  </a:lnTo>
                  <a:close/>
                  <a:moveTo>
                    <a:pt x="11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12" y="96"/>
                    <a:pt x="112" y="96"/>
                    <a:pt x="112" y="96"/>
                  </a:cubicBezTo>
                  <a:cubicBezTo>
                    <a:pt x="144" y="79"/>
                    <a:pt x="144" y="79"/>
                    <a:pt x="144" y="79"/>
                  </a:cubicBezTo>
                  <a:cubicBezTo>
                    <a:pt x="216" y="115"/>
                    <a:pt x="216" y="115"/>
                    <a:pt x="216" y="115"/>
                  </a:cubicBezTo>
                  <a:cubicBezTo>
                    <a:pt x="325" y="115"/>
                    <a:pt x="325" y="115"/>
                    <a:pt x="325" y="115"/>
                  </a:cubicBezTo>
                  <a:cubicBezTo>
                    <a:pt x="250" y="87"/>
                    <a:pt x="180" y="48"/>
                    <a:pt x="118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pic>
        <p:nvPicPr>
          <p:cNvPr id="22" name="Picture 8" descr="C:\Users\Administrator\Desktop\90161384414758198_副本.png">
            <a:extLst>
              <a:ext uri="{FF2B5EF4-FFF2-40B4-BE49-F238E27FC236}">
                <a16:creationId xmlns:a16="http://schemas.microsoft.com/office/drawing/2014/main" id="{5352594A-A739-4C2C-A414-BE82EC93EA2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33455" y="55245"/>
            <a:ext cx="603250" cy="60896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-14605" y="0"/>
            <a:ext cx="12206605" cy="6844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99085" y="116151"/>
            <a:ext cx="9189720" cy="60484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800">
                <a:solidFill>
                  <a:srgbClr val="B60005"/>
                </a:solidFill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  <p:grpSp>
        <p:nvGrpSpPr>
          <p:cNvPr id="5" name="组 18"/>
          <p:cNvGrpSpPr/>
          <p:nvPr userDrawn="1"/>
        </p:nvGrpSpPr>
        <p:grpSpPr>
          <a:xfrm>
            <a:off x="144000" y="693000"/>
            <a:ext cx="11903710" cy="76200"/>
            <a:chOff x="0" y="849815"/>
            <a:chExt cx="10732770" cy="405027"/>
          </a:xfrm>
          <a:effectLst/>
        </p:grpSpPr>
        <p:sp>
          <p:nvSpPr>
            <p:cNvPr id="6" name="矩形 5"/>
            <p:cNvSpPr/>
            <p:nvPr/>
          </p:nvSpPr>
          <p:spPr>
            <a:xfrm>
              <a:off x="0" y="909138"/>
              <a:ext cx="10732770" cy="345704"/>
            </a:xfrm>
            <a:prstGeom prst="rect">
              <a:avLst/>
            </a:prstGeom>
            <a:solidFill>
              <a:srgbClr val="FF880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7" name="Freeform 24"/>
            <p:cNvSpPr>
              <a:spLocks noEditPoints="1"/>
            </p:cNvSpPr>
            <p:nvPr userDrawn="1"/>
          </p:nvSpPr>
          <p:spPr bwMode="auto">
            <a:xfrm>
              <a:off x="5474969" y="849815"/>
              <a:ext cx="4201795" cy="405027"/>
            </a:xfrm>
            <a:custGeom>
              <a:avLst/>
              <a:gdLst>
                <a:gd name="T0" fmla="*/ 586 w 1218"/>
                <a:gd name="T1" fmla="*/ 55 h 115"/>
                <a:gd name="T2" fmla="*/ 337 w 1218"/>
                <a:gd name="T3" fmla="*/ 0 h 115"/>
                <a:gd name="T4" fmla="*/ 419 w 1218"/>
                <a:gd name="T5" fmla="*/ 0 h 115"/>
                <a:gd name="T6" fmla="*/ 479 w 1218"/>
                <a:gd name="T7" fmla="*/ 15 h 115"/>
                <a:gd name="T8" fmla="*/ 598 w 1218"/>
                <a:gd name="T9" fmla="*/ 29 h 115"/>
                <a:gd name="T10" fmla="*/ 614 w 1218"/>
                <a:gd name="T11" fmla="*/ 29 h 115"/>
                <a:gd name="T12" fmla="*/ 730 w 1218"/>
                <a:gd name="T13" fmla="*/ 18 h 115"/>
                <a:gd name="T14" fmla="*/ 799 w 1218"/>
                <a:gd name="T15" fmla="*/ 0 h 115"/>
                <a:gd name="T16" fmla="*/ 876 w 1218"/>
                <a:gd name="T17" fmla="*/ 0 h 115"/>
                <a:gd name="T18" fmla="*/ 586 w 1218"/>
                <a:gd name="T19" fmla="*/ 55 h 115"/>
                <a:gd name="T20" fmla="*/ 966 w 1218"/>
                <a:gd name="T21" fmla="*/ 0 h 115"/>
                <a:gd name="T22" fmla="*/ 608 w 1218"/>
                <a:gd name="T23" fmla="*/ 93 h 115"/>
                <a:gd name="T24" fmla="*/ 251 w 1218"/>
                <a:gd name="T25" fmla="*/ 0 h 115"/>
                <a:gd name="T26" fmla="*/ 192 w 1218"/>
                <a:gd name="T27" fmla="*/ 0 h 115"/>
                <a:gd name="T28" fmla="*/ 496 w 1218"/>
                <a:gd name="T29" fmla="*/ 115 h 115"/>
                <a:gd name="T30" fmla="*/ 721 w 1218"/>
                <a:gd name="T31" fmla="*/ 115 h 115"/>
                <a:gd name="T32" fmla="*/ 1024 w 1218"/>
                <a:gd name="T33" fmla="*/ 0 h 115"/>
                <a:gd name="T34" fmla="*/ 966 w 1218"/>
                <a:gd name="T35" fmla="*/ 0 h 115"/>
                <a:gd name="T36" fmla="*/ 1068 w 1218"/>
                <a:gd name="T37" fmla="*/ 72 h 115"/>
                <a:gd name="T38" fmla="*/ 1106 w 1218"/>
                <a:gd name="T39" fmla="*/ 92 h 115"/>
                <a:gd name="T40" fmla="*/ 1218 w 1218"/>
                <a:gd name="T41" fmla="*/ 0 h 115"/>
                <a:gd name="T42" fmla="*/ 1098 w 1218"/>
                <a:gd name="T43" fmla="*/ 0 h 115"/>
                <a:gd name="T44" fmla="*/ 891 w 1218"/>
                <a:gd name="T45" fmla="*/ 115 h 115"/>
                <a:gd name="T46" fmla="*/ 999 w 1218"/>
                <a:gd name="T47" fmla="*/ 115 h 115"/>
                <a:gd name="T48" fmla="*/ 1068 w 1218"/>
                <a:gd name="T49" fmla="*/ 72 h 115"/>
                <a:gd name="T50" fmla="*/ 118 w 1218"/>
                <a:gd name="T51" fmla="*/ 0 h 115"/>
                <a:gd name="T52" fmla="*/ 0 w 1218"/>
                <a:gd name="T53" fmla="*/ 0 h 115"/>
                <a:gd name="T54" fmla="*/ 112 w 1218"/>
                <a:gd name="T55" fmla="*/ 96 h 115"/>
                <a:gd name="T56" fmla="*/ 144 w 1218"/>
                <a:gd name="T57" fmla="*/ 79 h 115"/>
                <a:gd name="T58" fmla="*/ 216 w 1218"/>
                <a:gd name="T59" fmla="*/ 115 h 115"/>
                <a:gd name="T60" fmla="*/ 325 w 1218"/>
                <a:gd name="T61" fmla="*/ 115 h 115"/>
                <a:gd name="T62" fmla="*/ 118 w 1218"/>
                <a:gd name="T6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18" h="115">
                  <a:moveTo>
                    <a:pt x="586" y="55"/>
                  </a:moveTo>
                  <a:cubicBezTo>
                    <a:pt x="490" y="50"/>
                    <a:pt x="408" y="29"/>
                    <a:pt x="337" y="0"/>
                  </a:cubicBezTo>
                  <a:cubicBezTo>
                    <a:pt x="419" y="0"/>
                    <a:pt x="419" y="0"/>
                    <a:pt x="419" y="0"/>
                  </a:cubicBezTo>
                  <a:cubicBezTo>
                    <a:pt x="439" y="6"/>
                    <a:pt x="459" y="11"/>
                    <a:pt x="479" y="15"/>
                  </a:cubicBezTo>
                  <a:cubicBezTo>
                    <a:pt x="518" y="23"/>
                    <a:pt x="558" y="28"/>
                    <a:pt x="598" y="29"/>
                  </a:cubicBezTo>
                  <a:cubicBezTo>
                    <a:pt x="603" y="29"/>
                    <a:pt x="608" y="29"/>
                    <a:pt x="614" y="29"/>
                  </a:cubicBezTo>
                  <a:cubicBezTo>
                    <a:pt x="653" y="29"/>
                    <a:pt x="692" y="25"/>
                    <a:pt x="730" y="18"/>
                  </a:cubicBezTo>
                  <a:cubicBezTo>
                    <a:pt x="753" y="13"/>
                    <a:pt x="776" y="7"/>
                    <a:pt x="799" y="0"/>
                  </a:cubicBezTo>
                  <a:cubicBezTo>
                    <a:pt x="876" y="0"/>
                    <a:pt x="876" y="0"/>
                    <a:pt x="876" y="0"/>
                  </a:cubicBezTo>
                  <a:cubicBezTo>
                    <a:pt x="795" y="36"/>
                    <a:pt x="697" y="60"/>
                    <a:pt x="586" y="55"/>
                  </a:cubicBezTo>
                  <a:close/>
                  <a:moveTo>
                    <a:pt x="966" y="0"/>
                  </a:moveTo>
                  <a:cubicBezTo>
                    <a:pt x="860" y="59"/>
                    <a:pt x="738" y="93"/>
                    <a:pt x="608" y="93"/>
                  </a:cubicBezTo>
                  <a:cubicBezTo>
                    <a:pt x="478" y="93"/>
                    <a:pt x="356" y="59"/>
                    <a:pt x="251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282" y="58"/>
                    <a:pt x="385" y="99"/>
                    <a:pt x="496" y="115"/>
                  </a:cubicBezTo>
                  <a:cubicBezTo>
                    <a:pt x="721" y="115"/>
                    <a:pt x="721" y="115"/>
                    <a:pt x="721" y="115"/>
                  </a:cubicBezTo>
                  <a:cubicBezTo>
                    <a:pt x="832" y="99"/>
                    <a:pt x="935" y="58"/>
                    <a:pt x="1024" y="0"/>
                  </a:cubicBezTo>
                  <a:lnTo>
                    <a:pt x="966" y="0"/>
                  </a:lnTo>
                  <a:close/>
                  <a:moveTo>
                    <a:pt x="1068" y="72"/>
                  </a:moveTo>
                  <a:cubicBezTo>
                    <a:pt x="1106" y="92"/>
                    <a:pt x="1106" y="92"/>
                    <a:pt x="1106" y="92"/>
                  </a:cubicBezTo>
                  <a:cubicBezTo>
                    <a:pt x="1218" y="0"/>
                    <a:pt x="1218" y="0"/>
                    <a:pt x="1218" y="0"/>
                  </a:cubicBezTo>
                  <a:cubicBezTo>
                    <a:pt x="1098" y="0"/>
                    <a:pt x="1098" y="0"/>
                    <a:pt x="1098" y="0"/>
                  </a:cubicBezTo>
                  <a:cubicBezTo>
                    <a:pt x="1036" y="48"/>
                    <a:pt x="966" y="87"/>
                    <a:pt x="891" y="115"/>
                  </a:cubicBezTo>
                  <a:cubicBezTo>
                    <a:pt x="999" y="115"/>
                    <a:pt x="999" y="115"/>
                    <a:pt x="999" y="115"/>
                  </a:cubicBezTo>
                  <a:lnTo>
                    <a:pt x="1068" y="72"/>
                  </a:lnTo>
                  <a:close/>
                  <a:moveTo>
                    <a:pt x="11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12" y="96"/>
                    <a:pt x="112" y="96"/>
                    <a:pt x="112" y="96"/>
                  </a:cubicBezTo>
                  <a:cubicBezTo>
                    <a:pt x="144" y="79"/>
                    <a:pt x="144" y="79"/>
                    <a:pt x="144" y="79"/>
                  </a:cubicBezTo>
                  <a:cubicBezTo>
                    <a:pt x="216" y="115"/>
                    <a:pt x="216" y="115"/>
                    <a:pt x="216" y="115"/>
                  </a:cubicBezTo>
                  <a:cubicBezTo>
                    <a:pt x="325" y="115"/>
                    <a:pt x="325" y="115"/>
                    <a:pt x="325" y="115"/>
                  </a:cubicBezTo>
                  <a:cubicBezTo>
                    <a:pt x="250" y="87"/>
                    <a:pt x="180" y="48"/>
                    <a:pt x="118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pic>
        <p:nvPicPr>
          <p:cNvPr id="1029" name="Picture 8" descr="C:\Users\Administrator\Desktop\90161384414758198_副本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33455" y="55245"/>
            <a:ext cx="603250" cy="60896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8" name="组 6">
            <a:extLst>
              <a:ext uri="{FF2B5EF4-FFF2-40B4-BE49-F238E27FC236}">
                <a16:creationId xmlns:a16="http://schemas.microsoft.com/office/drawing/2014/main" id="{5CD6BDFA-2A6A-4A0B-A684-0F2332C3BD0B}"/>
              </a:ext>
            </a:extLst>
          </p:cNvPr>
          <p:cNvGrpSpPr/>
          <p:nvPr userDrawn="1"/>
        </p:nvGrpSpPr>
        <p:grpSpPr>
          <a:xfrm>
            <a:off x="0" y="404215"/>
            <a:ext cx="12192000" cy="6445522"/>
            <a:chOff x="0" y="404215"/>
            <a:chExt cx="12192000" cy="6445522"/>
          </a:xfrm>
        </p:grpSpPr>
        <p:sp>
          <p:nvSpPr>
            <p:cNvPr id="9" name="Freeform 295">
              <a:extLst>
                <a:ext uri="{FF2B5EF4-FFF2-40B4-BE49-F238E27FC236}">
                  <a16:creationId xmlns:a16="http://schemas.microsoft.com/office/drawing/2014/main" id="{55B6F9FC-107F-4D99-9A92-E64BCF65DBD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0" y="404215"/>
              <a:ext cx="1543050" cy="6021817"/>
            </a:xfrm>
            <a:custGeom>
              <a:avLst/>
              <a:gdLst>
                <a:gd name="T0" fmla="*/ 0 w 537"/>
                <a:gd name="T1" fmla="*/ 1369 h 2105"/>
                <a:gd name="T2" fmla="*/ 94 w 537"/>
                <a:gd name="T3" fmla="*/ 1390 h 2105"/>
                <a:gd name="T4" fmla="*/ 179 w 537"/>
                <a:gd name="T5" fmla="*/ 1330 h 2105"/>
                <a:gd name="T6" fmla="*/ 211 w 537"/>
                <a:gd name="T7" fmla="*/ 1059 h 2105"/>
                <a:gd name="T8" fmla="*/ 148 w 537"/>
                <a:gd name="T9" fmla="*/ 697 h 2105"/>
                <a:gd name="T10" fmla="*/ 42 w 537"/>
                <a:gd name="T11" fmla="*/ 491 h 2105"/>
                <a:gd name="T12" fmla="*/ 0 w 537"/>
                <a:gd name="T13" fmla="*/ 375 h 2105"/>
                <a:gd name="T14" fmla="*/ 78 w 537"/>
                <a:gd name="T15" fmla="*/ 477 h 2105"/>
                <a:gd name="T16" fmla="*/ 187 w 537"/>
                <a:gd name="T17" fmla="*/ 696 h 2105"/>
                <a:gd name="T18" fmla="*/ 245 w 537"/>
                <a:gd name="T19" fmla="*/ 944 h 2105"/>
                <a:gd name="T20" fmla="*/ 236 w 537"/>
                <a:gd name="T21" fmla="*/ 1236 h 2105"/>
                <a:gd name="T22" fmla="*/ 171 w 537"/>
                <a:gd name="T23" fmla="*/ 1466 h 2105"/>
                <a:gd name="T24" fmla="*/ 97 w 537"/>
                <a:gd name="T25" fmla="*/ 1450 h 2105"/>
                <a:gd name="T26" fmla="*/ 0 w 537"/>
                <a:gd name="T27" fmla="*/ 1647 h 2105"/>
                <a:gd name="T28" fmla="*/ 0 w 537"/>
                <a:gd name="T29" fmla="*/ 1655 h 2105"/>
                <a:gd name="T30" fmla="*/ 74 w 537"/>
                <a:gd name="T31" fmla="*/ 1631 h 2105"/>
                <a:gd name="T32" fmla="*/ 358 w 537"/>
                <a:gd name="T33" fmla="*/ 1054 h 2105"/>
                <a:gd name="T34" fmla="*/ 0 w 537"/>
                <a:gd name="T35" fmla="*/ 295 h 2105"/>
                <a:gd name="T36" fmla="*/ 0 w 537"/>
                <a:gd name="T37" fmla="*/ 1812 h 2105"/>
                <a:gd name="T38" fmla="*/ 358 w 537"/>
                <a:gd name="T39" fmla="*/ 1054 h 2105"/>
                <a:gd name="T40" fmla="*/ 482 w 537"/>
                <a:gd name="T41" fmla="*/ 1118 h 2105"/>
                <a:gd name="T42" fmla="*/ 529 w 537"/>
                <a:gd name="T43" fmla="*/ 952 h 2105"/>
                <a:gd name="T44" fmla="*/ 425 w 537"/>
                <a:gd name="T45" fmla="*/ 686 h 2105"/>
                <a:gd name="T46" fmla="*/ 417 w 537"/>
                <a:gd name="T47" fmla="*/ 515 h 2105"/>
                <a:gd name="T48" fmla="*/ 236 w 537"/>
                <a:gd name="T49" fmla="*/ 295 h 2105"/>
                <a:gd name="T50" fmla="*/ 166 w 537"/>
                <a:gd name="T51" fmla="*/ 137 h 2105"/>
                <a:gd name="T52" fmla="*/ 0 w 537"/>
                <a:gd name="T53" fmla="*/ 150 h 2105"/>
                <a:gd name="T54" fmla="*/ 0 w 537"/>
                <a:gd name="T55" fmla="*/ 1959 h 2105"/>
                <a:gd name="T56" fmla="*/ 171 w 537"/>
                <a:gd name="T57" fmla="*/ 1963 h 2105"/>
                <a:gd name="T58" fmla="*/ 232 w 537"/>
                <a:gd name="T59" fmla="*/ 1806 h 2105"/>
                <a:gd name="T60" fmla="*/ 422 w 537"/>
                <a:gd name="T61" fmla="*/ 1590 h 2105"/>
                <a:gd name="T62" fmla="*/ 427 w 537"/>
                <a:gd name="T63" fmla="*/ 1418 h 2105"/>
                <a:gd name="T64" fmla="*/ 537 w 537"/>
                <a:gd name="T65" fmla="*/ 1150 h 2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37" h="2105">
                  <a:moveTo>
                    <a:pt x="97" y="1450"/>
                  </a:moveTo>
                  <a:cubicBezTo>
                    <a:pt x="73" y="1431"/>
                    <a:pt x="39" y="1403"/>
                    <a:pt x="0" y="1369"/>
                  </a:cubicBezTo>
                  <a:cubicBezTo>
                    <a:pt x="0" y="1310"/>
                    <a:pt x="0" y="1310"/>
                    <a:pt x="0" y="1310"/>
                  </a:cubicBezTo>
                  <a:cubicBezTo>
                    <a:pt x="38" y="1344"/>
                    <a:pt x="70" y="1371"/>
                    <a:pt x="94" y="1390"/>
                  </a:cubicBezTo>
                  <a:cubicBezTo>
                    <a:pt x="121" y="1412"/>
                    <a:pt x="140" y="1426"/>
                    <a:pt x="148" y="1432"/>
                  </a:cubicBezTo>
                  <a:cubicBezTo>
                    <a:pt x="152" y="1420"/>
                    <a:pt x="166" y="1384"/>
                    <a:pt x="179" y="1330"/>
                  </a:cubicBezTo>
                  <a:cubicBezTo>
                    <a:pt x="188" y="1292"/>
                    <a:pt x="195" y="1252"/>
                    <a:pt x="201" y="1211"/>
                  </a:cubicBezTo>
                  <a:cubicBezTo>
                    <a:pt x="208" y="1160"/>
                    <a:pt x="211" y="1109"/>
                    <a:pt x="211" y="1059"/>
                  </a:cubicBezTo>
                  <a:cubicBezTo>
                    <a:pt x="211" y="979"/>
                    <a:pt x="202" y="900"/>
                    <a:pt x="185" y="824"/>
                  </a:cubicBezTo>
                  <a:cubicBezTo>
                    <a:pt x="175" y="781"/>
                    <a:pt x="163" y="738"/>
                    <a:pt x="148" y="697"/>
                  </a:cubicBezTo>
                  <a:cubicBezTo>
                    <a:pt x="131" y="653"/>
                    <a:pt x="112" y="610"/>
                    <a:pt x="89" y="568"/>
                  </a:cubicBezTo>
                  <a:cubicBezTo>
                    <a:pt x="75" y="541"/>
                    <a:pt x="59" y="516"/>
                    <a:pt x="42" y="491"/>
                  </a:cubicBezTo>
                  <a:cubicBezTo>
                    <a:pt x="29" y="472"/>
                    <a:pt x="15" y="453"/>
                    <a:pt x="0" y="434"/>
                  </a:cubicBezTo>
                  <a:cubicBezTo>
                    <a:pt x="0" y="375"/>
                    <a:pt x="0" y="375"/>
                    <a:pt x="0" y="375"/>
                  </a:cubicBezTo>
                  <a:cubicBezTo>
                    <a:pt x="7" y="383"/>
                    <a:pt x="14" y="391"/>
                    <a:pt x="21" y="400"/>
                  </a:cubicBezTo>
                  <a:cubicBezTo>
                    <a:pt x="41" y="424"/>
                    <a:pt x="61" y="450"/>
                    <a:pt x="78" y="477"/>
                  </a:cubicBezTo>
                  <a:cubicBezTo>
                    <a:pt x="97" y="505"/>
                    <a:pt x="114" y="534"/>
                    <a:pt x="129" y="564"/>
                  </a:cubicBezTo>
                  <a:cubicBezTo>
                    <a:pt x="152" y="607"/>
                    <a:pt x="171" y="652"/>
                    <a:pt x="187" y="696"/>
                  </a:cubicBezTo>
                  <a:cubicBezTo>
                    <a:pt x="202" y="738"/>
                    <a:pt x="215" y="780"/>
                    <a:pt x="224" y="823"/>
                  </a:cubicBezTo>
                  <a:cubicBezTo>
                    <a:pt x="233" y="863"/>
                    <a:pt x="240" y="904"/>
                    <a:pt x="245" y="944"/>
                  </a:cubicBezTo>
                  <a:cubicBezTo>
                    <a:pt x="248" y="982"/>
                    <a:pt x="250" y="1020"/>
                    <a:pt x="250" y="1058"/>
                  </a:cubicBezTo>
                  <a:cubicBezTo>
                    <a:pt x="250" y="1117"/>
                    <a:pt x="246" y="1177"/>
                    <a:pt x="236" y="1236"/>
                  </a:cubicBezTo>
                  <a:cubicBezTo>
                    <a:pt x="228" y="1284"/>
                    <a:pt x="217" y="1330"/>
                    <a:pt x="203" y="1375"/>
                  </a:cubicBezTo>
                  <a:cubicBezTo>
                    <a:pt x="191" y="1416"/>
                    <a:pt x="179" y="1447"/>
                    <a:pt x="171" y="1466"/>
                  </a:cubicBezTo>
                  <a:cubicBezTo>
                    <a:pt x="165" y="1482"/>
                    <a:pt x="160" y="1492"/>
                    <a:pt x="158" y="1496"/>
                  </a:cubicBezTo>
                  <a:cubicBezTo>
                    <a:pt x="152" y="1492"/>
                    <a:pt x="130" y="1476"/>
                    <a:pt x="97" y="1450"/>
                  </a:cubicBezTo>
                  <a:close/>
                  <a:moveTo>
                    <a:pt x="0" y="1601"/>
                  </a:moveTo>
                  <a:cubicBezTo>
                    <a:pt x="0" y="1647"/>
                    <a:pt x="0" y="1647"/>
                    <a:pt x="0" y="1647"/>
                  </a:cubicBezTo>
                  <a:cubicBezTo>
                    <a:pt x="2" y="1647"/>
                    <a:pt x="4" y="1648"/>
                    <a:pt x="5" y="1649"/>
                  </a:cubicBezTo>
                  <a:cubicBezTo>
                    <a:pt x="4" y="1650"/>
                    <a:pt x="2" y="1652"/>
                    <a:pt x="0" y="1655"/>
                  </a:cubicBezTo>
                  <a:cubicBezTo>
                    <a:pt x="0" y="1722"/>
                    <a:pt x="0" y="1722"/>
                    <a:pt x="0" y="1722"/>
                  </a:cubicBezTo>
                  <a:cubicBezTo>
                    <a:pt x="49" y="1669"/>
                    <a:pt x="74" y="1631"/>
                    <a:pt x="74" y="1631"/>
                  </a:cubicBezTo>
                  <a:cubicBezTo>
                    <a:pt x="74" y="1631"/>
                    <a:pt x="47" y="1619"/>
                    <a:pt x="0" y="1601"/>
                  </a:cubicBezTo>
                  <a:close/>
                  <a:moveTo>
                    <a:pt x="358" y="1054"/>
                  </a:moveTo>
                  <a:cubicBezTo>
                    <a:pt x="358" y="730"/>
                    <a:pt x="220" y="438"/>
                    <a:pt x="0" y="233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193" y="490"/>
                    <a:pt x="313" y="758"/>
                    <a:pt x="313" y="1054"/>
                  </a:cubicBezTo>
                  <a:cubicBezTo>
                    <a:pt x="313" y="1350"/>
                    <a:pt x="193" y="1618"/>
                    <a:pt x="0" y="1812"/>
                  </a:cubicBezTo>
                  <a:cubicBezTo>
                    <a:pt x="0" y="1875"/>
                    <a:pt x="0" y="1875"/>
                    <a:pt x="0" y="1875"/>
                  </a:cubicBezTo>
                  <a:cubicBezTo>
                    <a:pt x="220" y="1670"/>
                    <a:pt x="358" y="1378"/>
                    <a:pt x="358" y="1054"/>
                  </a:cubicBezTo>
                  <a:close/>
                  <a:moveTo>
                    <a:pt x="532" y="1149"/>
                  </a:moveTo>
                  <a:cubicBezTo>
                    <a:pt x="482" y="1118"/>
                    <a:pt x="482" y="1118"/>
                    <a:pt x="482" y="1118"/>
                  </a:cubicBezTo>
                  <a:cubicBezTo>
                    <a:pt x="475" y="987"/>
                    <a:pt x="475" y="987"/>
                    <a:pt x="475" y="987"/>
                  </a:cubicBezTo>
                  <a:cubicBezTo>
                    <a:pt x="529" y="952"/>
                    <a:pt x="529" y="952"/>
                    <a:pt x="529" y="952"/>
                  </a:cubicBezTo>
                  <a:cubicBezTo>
                    <a:pt x="482" y="700"/>
                    <a:pt x="482" y="700"/>
                    <a:pt x="482" y="700"/>
                  </a:cubicBezTo>
                  <a:cubicBezTo>
                    <a:pt x="425" y="686"/>
                    <a:pt x="425" y="686"/>
                    <a:pt x="425" y="686"/>
                  </a:cubicBezTo>
                  <a:cubicBezTo>
                    <a:pt x="376" y="565"/>
                    <a:pt x="376" y="565"/>
                    <a:pt x="376" y="565"/>
                  </a:cubicBezTo>
                  <a:cubicBezTo>
                    <a:pt x="417" y="515"/>
                    <a:pt x="417" y="515"/>
                    <a:pt x="417" y="515"/>
                  </a:cubicBezTo>
                  <a:cubicBezTo>
                    <a:pt x="290" y="288"/>
                    <a:pt x="290" y="288"/>
                    <a:pt x="290" y="288"/>
                  </a:cubicBezTo>
                  <a:cubicBezTo>
                    <a:pt x="236" y="295"/>
                    <a:pt x="236" y="295"/>
                    <a:pt x="236" y="295"/>
                  </a:cubicBezTo>
                  <a:cubicBezTo>
                    <a:pt x="147" y="199"/>
                    <a:pt x="147" y="199"/>
                    <a:pt x="147" y="199"/>
                  </a:cubicBezTo>
                  <a:cubicBezTo>
                    <a:pt x="166" y="137"/>
                    <a:pt x="166" y="137"/>
                    <a:pt x="166" y="13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257" y="367"/>
                    <a:pt x="420" y="692"/>
                    <a:pt x="420" y="1054"/>
                  </a:cubicBezTo>
                  <a:cubicBezTo>
                    <a:pt x="420" y="1417"/>
                    <a:pt x="257" y="1742"/>
                    <a:pt x="0" y="1959"/>
                  </a:cubicBezTo>
                  <a:cubicBezTo>
                    <a:pt x="0" y="2105"/>
                    <a:pt x="0" y="2105"/>
                    <a:pt x="0" y="2105"/>
                  </a:cubicBezTo>
                  <a:cubicBezTo>
                    <a:pt x="171" y="1963"/>
                    <a:pt x="171" y="1963"/>
                    <a:pt x="171" y="1963"/>
                  </a:cubicBezTo>
                  <a:cubicBezTo>
                    <a:pt x="155" y="1912"/>
                    <a:pt x="155" y="1912"/>
                    <a:pt x="155" y="1912"/>
                  </a:cubicBezTo>
                  <a:cubicBezTo>
                    <a:pt x="232" y="1806"/>
                    <a:pt x="232" y="1806"/>
                    <a:pt x="232" y="1806"/>
                  </a:cubicBezTo>
                  <a:cubicBezTo>
                    <a:pt x="296" y="1814"/>
                    <a:pt x="296" y="1814"/>
                    <a:pt x="296" y="1814"/>
                  </a:cubicBezTo>
                  <a:cubicBezTo>
                    <a:pt x="422" y="1590"/>
                    <a:pt x="422" y="1590"/>
                    <a:pt x="422" y="1590"/>
                  </a:cubicBezTo>
                  <a:cubicBezTo>
                    <a:pt x="386" y="1543"/>
                    <a:pt x="386" y="1543"/>
                    <a:pt x="386" y="1543"/>
                  </a:cubicBezTo>
                  <a:cubicBezTo>
                    <a:pt x="427" y="1418"/>
                    <a:pt x="427" y="1418"/>
                    <a:pt x="427" y="1418"/>
                  </a:cubicBezTo>
                  <a:cubicBezTo>
                    <a:pt x="490" y="1405"/>
                    <a:pt x="490" y="1405"/>
                    <a:pt x="490" y="1405"/>
                  </a:cubicBezTo>
                  <a:cubicBezTo>
                    <a:pt x="537" y="1150"/>
                    <a:pt x="537" y="1150"/>
                    <a:pt x="537" y="1150"/>
                  </a:cubicBezTo>
                  <a:lnTo>
                    <a:pt x="532" y="1149"/>
                  </a:ln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0" name="Freeform 299">
              <a:extLst>
                <a:ext uri="{FF2B5EF4-FFF2-40B4-BE49-F238E27FC236}">
                  <a16:creationId xmlns:a16="http://schemas.microsoft.com/office/drawing/2014/main" id="{92BA9DD0-E23E-493F-8509-5BEBD29EE67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47070" y="2948292"/>
              <a:ext cx="1344930" cy="3901445"/>
            </a:xfrm>
            <a:custGeom>
              <a:avLst/>
              <a:gdLst>
                <a:gd name="T0" fmla="*/ 224 w 531"/>
                <a:gd name="T1" fmla="*/ 1058 h 1547"/>
                <a:gd name="T2" fmla="*/ 341 w 531"/>
                <a:gd name="T3" fmla="*/ 1547 h 1547"/>
                <a:gd name="T4" fmla="*/ 291 w 531"/>
                <a:gd name="T5" fmla="*/ 1547 h 1547"/>
                <a:gd name="T6" fmla="*/ 179 w 531"/>
                <a:gd name="T7" fmla="*/ 1058 h 1547"/>
                <a:gd name="T8" fmla="*/ 531 w 531"/>
                <a:gd name="T9" fmla="*/ 242 h 1547"/>
                <a:gd name="T10" fmla="*/ 531 w 531"/>
                <a:gd name="T11" fmla="*/ 305 h 1547"/>
                <a:gd name="T12" fmla="*/ 224 w 531"/>
                <a:gd name="T13" fmla="*/ 1058 h 1547"/>
                <a:gd name="T14" fmla="*/ 354 w 531"/>
                <a:gd name="T15" fmla="*/ 807 h 1547"/>
                <a:gd name="T16" fmla="*/ 395 w 531"/>
                <a:gd name="T17" fmla="*/ 684 h 1547"/>
                <a:gd name="T18" fmla="*/ 458 w 531"/>
                <a:gd name="T19" fmla="*/ 561 h 1547"/>
                <a:gd name="T20" fmla="*/ 531 w 531"/>
                <a:gd name="T21" fmla="*/ 457 h 1547"/>
                <a:gd name="T22" fmla="*/ 531 w 531"/>
                <a:gd name="T23" fmla="*/ 399 h 1547"/>
                <a:gd name="T24" fmla="*/ 493 w 531"/>
                <a:gd name="T25" fmla="*/ 445 h 1547"/>
                <a:gd name="T26" fmla="*/ 435 w 531"/>
                <a:gd name="T27" fmla="*/ 527 h 1547"/>
                <a:gd name="T28" fmla="*/ 364 w 531"/>
                <a:gd name="T29" fmla="*/ 660 h 1547"/>
                <a:gd name="T30" fmla="*/ 318 w 531"/>
                <a:gd name="T31" fmla="*/ 792 h 1547"/>
                <a:gd name="T32" fmla="*/ 293 w 531"/>
                <a:gd name="T33" fmla="*/ 921 h 1547"/>
                <a:gd name="T34" fmla="*/ 286 w 531"/>
                <a:gd name="T35" fmla="*/ 1043 h 1547"/>
                <a:gd name="T36" fmla="*/ 301 w 531"/>
                <a:gd name="T37" fmla="*/ 1225 h 1547"/>
                <a:gd name="T38" fmla="*/ 334 w 531"/>
                <a:gd name="T39" fmla="*/ 1370 h 1547"/>
                <a:gd name="T40" fmla="*/ 368 w 531"/>
                <a:gd name="T41" fmla="*/ 1466 h 1547"/>
                <a:gd name="T42" fmla="*/ 382 w 531"/>
                <a:gd name="T43" fmla="*/ 1499 h 1547"/>
                <a:gd name="T44" fmla="*/ 531 w 531"/>
                <a:gd name="T45" fmla="*/ 1377 h 1547"/>
                <a:gd name="T46" fmla="*/ 531 w 531"/>
                <a:gd name="T47" fmla="*/ 1322 h 1547"/>
                <a:gd name="T48" fmla="*/ 459 w 531"/>
                <a:gd name="T49" fmla="*/ 1385 h 1547"/>
                <a:gd name="T50" fmla="*/ 400 w 531"/>
                <a:gd name="T51" fmla="*/ 1433 h 1547"/>
                <a:gd name="T52" fmla="*/ 364 w 531"/>
                <a:gd name="T53" fmla="*/ 1324 h 1547"/>
                <a:gd name="T54" fmla="*/ 338 w 531"/>
                <a:gd name="T55" fmla="*/ 1198 h 1547"/>
                <a:gd name="T56" fmla="*/ 326 w 531"/>
                <a:gd name="T57" fmla="*/ 1039 h 1547"/>
                <a:gd name="T58" fmla="*/ 333 w 531"/>
                <a:gd name="T59" fmla="*/ 926 h 1547"/>
                <a:gd name="T60" fmla="*/ 354 w 531"/>
                <a:gd name="T61" fmla="*/ 807 h 1547"/>
                <a:gd name="T62" fmla="*/ 43 w 531"/>
                <a:gd name="T63" fmla="*/ 1410 h 1547"/>
                <a:gd name="T64" fmla="*/ 44 w 531"/>
                <a:gd name="T65" fmla="*/ 1412 h 1547"/>
                <a:gd name="T66" fmla="*/ 101 w 531"/>
                <a:gd name="T67" fmla="*/ 1424 h 1547"/>
                <a:gd name="T68" fmla="*/ 153 w 531"/>
                <a:gd name="T69" fmla="*/ 1544 h 1547"/>
                <a:gd name="T70" fmla="*/ 151 w 531"/>
                <a:gd name="T71" fmla="*/ 1547 h 1547"/>
                <a:gd name="T72" fmla="*/ 221 w 531"/>
                <a:gd name="T73" fmla="*/ 1547 h 1547"/>
                <a:gd name="T74" fmla="*/ 116 w 531"/>
                <a:gd name="T75" fmla="*/ 1058 h 1547"/>
                <a:gd name="T76" fmla="*/ 531 w 531"/>
                <a:gd name="T77" fmla="*/ 158 h 1547"/>
                <a:gd name="T78" fmla="*/ 531 w 531"/>
                <a:gd name="T79" fmla="*/ 0 h 1547"/>
                <a:gd name="T80" fmla="*/ 365 w 531"/>
                <a:gd name="T81" fmla="*/ 142 h 1547"/>
                <a:gd name="T82" fmla="*/ 382 w 531"/>
                <a:gd name="T83" fmla="*/ 198 h 1547"/>
                <a:gd name="T84" fmla="*/ 302 w 531"/>
                <a:gd name="T85" fmla="*/ 302 h 1547"/>
                <a:gd name="T86" fmla="*/ 238 w 531"/>
                <a:gd name="T87" fmla="*/ 292 h 1547"/>
                <a:gd name="T88" fmla="*/ 105 w 531"/>
                <a:gd name="T89" fmla="*/ 517 h 1547"/>
                <a:gd name="T90" fmla="*/ 105 w 531"/>
                <a:gd name="T91" fmla="*/ 517 h 1547"/>
                <a:gd name="T92" fmla="*/ 142 w 531"/>
                <a:gd name="T93" fmla="*/ 563 h 1547"/>
                <a:gd name="T94" fmla="*/ 105 w 531"/>
                <a:gd name="T95" fmla="*/ 688 h 1547"/>
                <a:gd name="T96" fmla="*/ 42 w 531"/>
                <a:gd name="T97" fmla="*/ 703 h 1547"/>
                <a:gd name="T98" fmla="*/ 1 w 531"/>
                <a:gd name="T99" fmla="*/ 956 h 1547"/>
                <a:gd name="T100" fmla="*/ 50 w 531"/>
                <a:gd name="T101" fmla="*/ 988 h 1547"/>
                <a:gd name="T102" fmla="*/ 55 w 531"/>
                <a:gd name="T103" fmla="*/ 1119 h 1547"/>
                <a:gd name="T104" fmla="*/ 0 w 531"/>
                <a:gd name="T105" fmla="*/ 1153 h 1547"/>
                <a:gd name="T106" fmla="*/ 43 w 531"/>
                <a:gd name="T107" fmla="*/ 1410 h 1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31" h="1547">
                  <a:moveTo>
                    <a:pt x="224" y="1058"/>
                  </a:moveTo>
                  <a:cubicBezTo>
                    <a:pt x="224" y="1234"/>
                    <a:pt x="266" y="1400"/>
                    <a:pt x="341" y="1547"/>
                  </a:cubicBezTo>
                  <a:cubicBezTo>
                    <a:pt x="291" y="1547"/>
                    <a:pt x="291" y="1547"/>
                    <a:pt x="291" y="1547"/>
                  </a:cubicBezTo>
                  <a:cubicBezTo>
                    <a:pt x="219" y="1399"/>
                    <a:pt x="179" y="1233"/>
                    <a:pt x="179" y="1058"/>
                  </a:cubicBezTo>
                  <a:cubicBezTo>
                    <a:pt x="179" y="736"/>
                    <a:pt x="314" y="446"/>
                    <a:pt x="531" y="242"/>
                  </a:cubicBezTo>
                  <a:cubicBezTo>
                    <a:pt x="531" y="305"/>
                    <a:pt x="531" y="305"/>
                    <a:pt x="531" y="305"/>
                  </a:cubicBezTo>
                  <a:cubicBezTo>
                    <a:pt x="341" y="499"/>
                    <a:pt x="224" y="765"/>
                    <a:pt x="224" y="1058"/>
                  </a:cubicBezTo>
                  <a:close/>
                  <a:moveTo>
                    <a:pt x="354" y="807"/>
                  </a:moveTo>
                  <a:cubicBezTo>
                    <a:pt x="365" y="765"/>
                    <a:pt x="379" y="724"/>
                    <a:pt x="395" y="684"/>
                  </a:cubicBezTo>
                  <a:cubicBezTo>
                    <a:pt x="412" y="642"/>
                    <a:pt x="434" y="600"/>
                    <a:pt x="458" y="561"/>
                  </a:cubicBezTo>
                  <a:cubicBezTo>
                    <a:pt x="480" y="525"/>
                    <a:pt x="505" y="490"/>
                    <a:pt x="531" y="457"/>
                  </a:cubicBezTo>
                  <a:cubicBezTo>
                    <a:pt x="531" y="399"/>
                    <a:pt x="531" y="399"/>
                    <a:pt x="531" y="399"/>
                  </a:cubicBezTo>
                  <a:cubicBezTo>
                    <a:pt x="518" y="414"/>
                    <a:pt x="505" y="429"/>
                    <a:pt x="493" y="445"/>
                  </a:cubicBezTo>
                  <a:cubicBezTo>
                    <a:pt x="473" y="471"/>
                    <a:pt x="453" y="499"/>
                    <a:pt x="435" y="527"/>
                  </a:cubicBezTo>
                  <a:cubicBezTo>
                    <a:pt x="407" y="570"/>
                    <a:pt x="384" y="614"/>
                    <a:pt x="364" y="660"/>
                  </a:cubicBezTo>
                  <a:cubicBezTo>
                    <a:pt x="345" y="703"/>
                    <a:pt x="330" y="747"/>
                    <a:pt x="318" y="792"/>
                  </a:cubicBezTo>
                  <a:cubicBezTo>
                    <a:pt x="307" y="834"/>
                    <a:pt x="299" y="877"/>
                    <a:pt x="293" y="921"/>
                  </a:cubicBezTo>
                  <a:cubicBezTo>
                    <a:pt x="289" y="961"/>
                    <a:pt x="286" y="1002"/>
                    <a:pt x="286" y="1043"/>
                  </a:cubicBezTo>
                  <a:cubicBezTo>
                    <a:pt x="286" y="1102"/>
                    <a:pt x="291" y="1164"/>
                    <a:pt x="301" y="1225"/>
                  </a:cubicBezTo>
                  <a:cubicBezTo>
                    <a:pt x="309" y="1274"/>
                    <a:pt x="320" y="1322"/>
                    <a:pt x="334" y="1370"/>
                  </a:cubicBezTo>
                  <a:cubicBezTo>
                    <a:pt x="347" y="1412"/>
                    <a:pt x="360" y="1446"/>
                    <a:pt x="368" y="1466"/>
                  </a:cubicBezTo>
                  <a:cubicBezTo>
                    <a:pt x="375" y="1483"/>
                    <a:pt x="380" y="1494"/>
                    <a:pt x="382" y="1499"/>
                  </a:cubicBezTo>
                  <a:cubicBezTo>
                    <a:pt x="395" y="1489"/>
                    <a:pt x="453" y="1446"/>
                    <a:pt x="531" y="1377"/>
                  </a:cubicBezTo>
                  <a:cubicBezTo>
                    <a:pt x="531" y="1322"/>
                    <a:pt x="531" y="1322"/>
                    <a:pt x="531" y="1322"/>
                  </a:cubicBezTo>
                  <a:cubicBezTo>
                    <a:pt x="503" y="1348"/>
                    <a:pt x="478" y="1369"/>
                    <a:pt x="459" y="1385"/>
                  </a:cubicBezTo>
                  <a:cubicBezTo>
                    <a:pt x="430" y="1410"/>
                    <a:pt x="409" y="1426"/>
                    <a:pt x="400" y="1433"/>
                  </a:cubicBezTo>
                  <a:cubicBezTo>
                    <a:pt x="395" y="1420"/>
                    <a:pt x="380" y="1381"/>
                    <a:pt x="364" y="1324"/>
                  </a:cubicBezTo>
                  <a:cubicBezTo>
                    <a:pt x="353" y="1283"/>
                    <a:pt x="344" y="1240"/>
                    <a:pt x="338" y="1198"/>
                  </a:cubicBezTo>
                  <a:cubicBezTo>
                    <a:pt x="330" y="1144"/>
                    <a:pt x="326" y="1091"/>
                    <a:pt x="326" y="1039"/>
                  </a:cubicBezTo>
                  <a:cubicBezTo>
                    <a:pt x="326" y="1001"/>
                    <a:pt x="329" y="963"/>
                    <a:pt x="333" y="926"/>
                  </a:cubicBezTo>
                  <a:cubicBezTo>
                    <a:pt x="337" y="886"/>
                    <a:pt x="345" y="846"/>
                    <a:pt x="354" y="807"/>
                  </a:cubicBezTo>
                  <a:close/>
                  <a:moveTo>
                    <a:pt x="43" y="1410"/>
                  </a:moveTo>
                  <a:cubicBezTo>
                    <a:pt x="44" y="1412"/>
                    <a:pt x="44" y="1412"/>
                    <a:pt x="44" y="1412"/>
                  </a:cubicBezTo>
                  <a:cubicBezTo>
                    <a:pt x="101" y="1424"/>
                    <a:pt x="101" y="1424"/>
                    <a:pt x="101" y="1424"/>
                  </a:cubicBezTo>
                  <a:cubicBezTo>
                    <a:pt x="153" y="1544"/>
                    <a:pt x="153" y="1544"/>
                    <a:pt x="153" y="1544"/>
                  </a:cubicBezTo>
                  <a:cubicBezTo>
                    <a:pt x="151" y="1547"/>
                    <a:pt x="151" y="1547"/>
                    <a:pt x="151" y="1547"/>
                  </a:cubicBezTo>
                  <a:cubicBezTo>
                    <a:pt x="221" y="1547"/>
                    <a:pt x="221" y="1547"/>
                    <a:pt x="221" y="1547"/>
                  </a:cubicBezTo>
                  <a:cubicBezTo>
                    <a:pt x="154" y="1398"/>
                    <a:pt x="116" y="1232"/>
                    <a:pt x="116" y="1058"/>
                  </a:cubicBezTo>
                  <a:cubicBezTo>
                    <a:pt x="116" y="698"/>
                    <a:pt x="277" y="375"/>
                    <a:pt x="531" y="158"/>
                  </a:cubicBezTo>
                  <a:cubicBezTo>
                    <a:pt x="531" y="0"/>
                    <a:pt x="531" y="0"/>
                    <a:pt x="531" y="0"/>
                  </a:cubicBezTo>
                  <a:cubicBezTo>
                    <a:pt x="365" y="142"/>
                    <a:pt x="365" y="142"/>
                    <a:pt x="365" y="142"/>
                  </a:cubicBezTo>
                  <a:cubicBezTo>
                    <a:pt x="382" y="198"/>
                    <a:pt x="382" y="198"/>
                    <a:pt x="382" y="198"/>
                  </a:cubicBezTo>
                  <a:cubicBezTo>
                    <a:pt x="302" y="302"/>
                    <a:pt x="302" y="302"/>
                    <a:pt x="302" y="302"/>
                  </a:cubicBezTo>
                  <a:cubicBezTo>
                    <a:pt x="238" y="292"/>
                    <a:pt x="238" y="292"/>
                    <a:pt x="238" y="292"/>
                  </a:cubicBezTo>
                  <a:cubicBezTo>
                    <a:pt x="105" y="517"/>
                    <a:pt x="105" y="517"/>
                    <a:pt x="105" y="517"/>
                  </a:cubicBezTo>
                  <a:cubicBezTo>
                    <a:pt x="105" y="517"/>
                    <a:pt x="105" y="517"/>
                    <a:pt x="105" y="517"/>
                  </a:cubicBezTo>
                  <a:cubicBezTo>
                    <a:pt x="142" y="563"/>
                    <a:pt x="142" y="563"/>
                    <a:pt x="142" y="563"/>
                  </a:cubicBezTo>
                  <a:cubicBezTo>
                    <a:pt x="105" y="688"/>
                    <a:pt x="105" y="688"/>
                    <a:pt x="105" y="688"/>
                  </a:cubicBezTo>
                  <a:cubicBezTo>
                    <a:pt x="42" y="703"/>
                    <a:pt x="42" y="703"/>
                    <a:pt x="42" y="703"/>
                  </a:cubicBezTo>
                  <a:cubicBezTo>
                    <a:pt x="1" y="956"/>
                    <a:pt x="1" y="956"/>
                    <a:pt x="1" y="956"/>
                  </a:cubicBezTo>
                  <a:cubicBezTo>
                    <a:pt x="50" y="988"/>
                    <a:pt x="50" y="988"/>
                    <a:pt x="50" y="988"/>
                  </a:cubicBezTo>
                  <a:cubicBezTo>
                    <a:pt x="55" y="1119"/>
                    <a:pt x="55" y="1119"/>
                    <a:pt x="55" y="1119"/>
                  </a:cubicBezTo>
                  <a:cubicBezTo>
                    <a:pt x="0" y="1153"/>
                    <a:pt x="0" y="1153"/>
                    <a:pt x="0" y="1153"/>
                  </a:cubicBezTo>
                  <a:lnTo>
                    <a:pt x="43" y="1410"/>
                  </a:ln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-14605" y="0"/>
            <a:ext cx="12206605" cy="6844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 18"/>
          <p:cNvGrpSpPr/>
          <p:nvPr userDrawn="1"/>
        </p:nvGrpSpPr>
        <p:grpSpPr>
          <a:xfrm>
            <a:off x="144000" y="693000"/>
            <a:ext cx="11903710" cy="76200"/>
            <a:chOff x="0" y="849815"/>
            <a:chExt cx="10732770" cy="405027"/>
          </a:xfrm>
          <a:effectLst/>
        </p:grpSpPr>
        <p:sp>
          <p:nvSpPr>
            <p:cNvPr id="6" name="矩形 5"/>
            <p:cNvSpPr/>
            <p:nvPr/>
          </p:nvSpPr>
          <p:spPr>
            <a:xfrm>
              <a:off x="0" y="909138"/>
              <a:ext cx="10732770" cy="345704"/>
            </a:xfrm>
            <a:prstGeom prst="rect">
              <a:avLst/>
            </a:prstGeom>
            <a:solidFill>
              <a:srgbClr val="FF880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7" name="Freeform 24"/>
            <p:cNvSpPr>
              <a:spLocks noEditPoints="1"/>
            </p:cNvSpPr>
            <p:nvPr userDrawn="1"/>
          </p:nvSpPr>
          <p:spPr bwMode="auto">
            <a:xfrm>
              <a:off x="5474969" y="849815"/>
              <a:ext cx="4201795" cy="405027"/>
            </a:xfrm>
            <a:custGeom>
              <a:avLst/>
              <a:gdLst>
                <a:gd name="T0" fmla="*/ 586 w 1218"/>
                <a:gd name="T1" fmla="*/ 55 h 115"/>
                <a:gd name="T2" fmla="*/ 337 w 1218"/>
                <a:gd name="T3" fmla="*/ 0 h 115"/>
                <a:gd name="T4" fmla="*/ 419 w 1218"/>
                <a:gd name="T5" fmla="*/ 0 h 115"/>
                <a:gd name="T6" fmla="*/ 479 w 1218"/>
                <a:gd name="T7" fmla="*/ 15 h 115"/>
                <a:gd name="T8" fmla="*/ 598 w 1218"/>
                <a:gd name="T9" fmla="*/ 29 h 115"/>
                <a:gd name="T10" fmla="*/ 614 w 1218"/>
                <a:gd name="T11" fmla="*/ 29 h 115"/>
                <a:gd name="T12" fmla="*/ 730 w 1218"/>
                <a:gd name="T13" fmla="*/ 18 h 115"/>
                <a:gd name="T14" fmla="*/ 799 w 1218"/>
                <a:gd name="T15" fmla="*/ 0 h 115"/>
                <a:gd name="T16" fmla="*/ 876 w 1218"/>
                <a:gd name="T17" fmla="*/ 0 h 115"/>
                <a:gd name="T18" fmla="*/ 586 w 1218"/>
                <a:gd name="T19" fmla="*/ 55 h 115"/>
                <a:gd name="T20" fmla="*/ 966 w 1218"/>
                <a:gd name="T21" fmla="*/ 0 h 115"/>
                <a:gd name="T22" fmla="*/ 608 w 1218"/>
                <a:gd name="T23" fmla="*/ 93 h 115"/>
                <a:gd name="T24" fmla="*/ 251 w 1218"/>
                <a:gd name="T25" fmla="*/ 0 h 115"/>
                <a:gd name="T26" fmla="*/ 192 w 1218"/>
                <a:gd name="T27" fmla="*/ 0 h 115"/>
                <a:gd name="T28" fmla="*/ 496 w 1218"/>
                <a:gd name="T29" fmla="*/ 115 h 115"/>
                <a:gd name="T30" fmla="*/ 721 w 1218"/>
                <a:gd name="T31" fmla="*/ 115 h 115"/>
                <a:gd name="T32" fmla="*/ 1024 w 1218"/>
                <a:gd name="T33" fmla="*/ 0 h 115"/>
                <a:gd name="T34" fmla="*/ 966 w 1218"/>
                <a:gd name="T35" fmla="*/ 0 h 115"/>
                <a:gd name="T36" fmla="*/ 1068 w 1218"/>
                <a:gd name="T37" fmla="*/ 72 h 115"/>
                <a:gd name="T38" fmla="*/ 1106 w 1218"/>
                <a:gd name="T39" fmla="*/ 92 h 115"/>
                <a:gd name="T40" fmla="*/ 1218 w 1218"/>
                <a:gd name="T41" fmla="*/ 0 h 115"/>
                <a:gd name="T42" fmla="*/ 1098 w 1218"/>
                <a:gd name="T43" fmla="*/ 0 h 115"/>
                <a:gd name="T44" fmla="*/ 891 w 1218"/>
                <a:gd name="T45" fmla="*/ 115 h 115"/>
                <a:gd name="T46" fmla="*/ 999 w 1218"/>
                <a:gd name="T47" fmla="*/ 115 h 115"/>
                <a:gd name="T48" fmla="*/ 1068 w 1218"/>
                <a:gd name="T49" fmla="*/ 72 h 115"/>
                <a:gd name="T50" fmla="*/ 118 w 1218"/>
                <a:gd name="T51" fmla="*/ 0 h 115"/>
                <a:gd name="T52" fmla="*/ 0 w 1218"/>
                <a:gd name="T53" fmla="*/ 0 h 115"/>
                <a:gd name="T54" fmla="*/ 112 w 1218"/>
                <a:gd name="T55" fmla="*/ 96 h 115"/>
                <a:gd name="T56" fmla="*/ 144 w 1218"/>
                <a:gd name="T57" fmla="*/ 79 h 115"/>
                <a:gd name="T58" fmla="*/ 216 w 1218"/>
                <a:gd name="T59" fmla="*/ 115 h 115"/>
                <a:gd name="T60" fmla="*/ 325 w 1218"/>
                <a:gd name="T61" fmla="*/ 115 h 115"/>
                <a:gd name="T62" fmla="*/ 118 w 1218"/>
                <a:gd name="T6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18" h="115">
                  <a:moveTo>
                    <a:pt x="586" y="55"/>
                  </a:moveTo>
                  <a:cubicBezTo>
                    <a:pt x="490" y="50"/>
                    <a:pt x="408" y="29"/>
                    <a:pt x="337" y="0"/>
                  </a:cubicBezTo>
                  <a:cubicBezTo>
                    <a:pt x="419" y="0"/>
                    <a:pt x="419" y="0"/>
                    <a:pt x="419" y="0"/>
                  </a:cubicBezTo>
                  <a:cubicBezTo>
                    <a:pt x="439" y="6"/>
                    <a:pt x="459" y="11"/>
                    <a:pt x="479" y="15"/>
                  </a:cubicBezTo>
                  <a:cubicBezTo>
                    <a:pt x="518" y="23"/>
                    <a:pt x="558" y="28"/>
                    <a:pt x="598" y="29"/>
                  </a:cubicBezTo>
                  <a:cubicBezTo>
                    <a:pt x="603" y="29"/>
                    <a:pt x="608" y="29"/>
                    <a:pt x="614" y="29"/>
                  </a:cubicBezTo>
                  <a:cubicBezTo>
                    <a:pt x="653" y="29"/>
                    <a:pt x="692" y="25"/>
                    <a:pt x="730" y="18"/>
                  </a:cubicBezTo>
                  <a:cubicBezTo>
                    <a:pt x="753" y="13"/>
                    <a:pt x="776" y="7"/>
                    <a:pt x="799" y="0"/>
                  </a:cubicBezTo>
                  <a:cubicBezTo>
                    <a:pt x="876" y="0"/>
                    <a:pt x="876" y="0"/>
                    <a:pt x="876" y="0"/>
                  </a:cubicBezTo>
                  <a:cubicBezTo>
                    <a:pt x="795" y="36"/>
                    <a:pt x="697" y="60"/>
                    <a:pt x="586" y="55"/>
                  </a:cubicBezTo>
                  <a:close/>
                  <a:moveTo>
                    <a:pt x="966" y="0"/>
                  </a:moveTo>
                  <a:cubicBezTo>
                    <a:pt x="860" y="59"/>
                    <a:pt x="738" y="93"/>
                    <a:pt x="608" y="93"/>
                  </a:cubicBezTo>
                  <a:cubicBezTo>
                    <a:pt x="478" y="93"/>
                    <a:pt x="356" y="59"/>
                    <a:pt x="251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282" y="58"/>
                    <a:pt x="385" y="99"/>
                    <a:pt x="496" y="115"/>
                  </a:cubicBezTo>
                  <a:cubicBezTo>
                    <a:pt x="721" y="115"/>
                    <a:pt x="721" y="115"/>
                    <a:pt x="721" y="115"/>
                  </a:cubicBezTo>
                  <a:cubicBezTo>
                    <a:pt x="832" y="99"/>
                    <a:pt x="935" y="58"/>
                    <a:pt x="1024" y="0"/>
                  </a:cubicBezTo>
                  <a:lnTo>
                    <a:pt x="966" y="0"/>
                  </a:lnTo>
                  <a:close/>
                  <a:moveTo>
                    <a:pt x="1068" y="72"/>
                  </a:moveTo>
                  <a:cubicBezTo>
                    <a:pt x="1106" y="92"/>
                    <a:pt x="1106" y="92"/>
                    <a:pt x="1106" y="92"/>
                  </a:cubicBezTo>
                  <a:cubicBezTo>
                    <a:pt x="1218" y="0"/>
                    <a:pt x="1218" y="0"/>
                    <a:pt x="1218" y="0"/>
                  </a:cubicBezTo>
                  <a:cubicBezTo>
                    <a:pt x="1098" y="0"/>
                    <a:pt x="1098" y="0"/>
                    <a:pt x="1098" y="0"/>
                  </a:cubicBezTo>
                  <a:cubicBezTo>
                    <a:pt x="1036" y="48"/>
                    <a:pt x="966" y="87"/>
                    <a:pt x="891" y="115"/>
                  </a:cubicBezTo>
                  <a:cubicBezTo>
                    <a:pt x="999" y="115"/>
                    <a:pt x="999" y="115"/>
                    <a:pt x="999" y="115"/>
                  </a:cubicBezTo>
                  <a:lnTo>
                    <a:pt x="1068" y="72"/>
                  </a:lnTo>
                  <a:close/>
                  <a:moveTo>
                    <a:pt x="11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12" y="96"/>
                    <a:pt x="112" y="96"/>
                    <a:pt x="112" y="96"/>
                  </a:cubicBezTo>
                  <a:cubicBezTo>
                    <a:pt x="144" y="79"/>
                    <a:pt x="144" y="79"/>
                    <a:pt x="144" y="79"/>
                  </a:cubicBezTo>
                  <a:cubicBezTo>
                    <a:pt x="216" y="115"/>
                    <a:pt x="216" y="115"/>
                    <a:pt x="216" y="115"/>
                  </a:cubicBezTo>
                  <a:cubicBezTo>
                    <a:pt x="325" y="115"/>
                    <a:pt x="325" y="115"/>
                    <a:pt x="325" y="115"/>
                  </a:cubicBezTo>
                  <a:cubicBezTo>
                    <a:pt x="250" y="87"/>
                    <a:pt x="180" y="48"/>
                    <a:pt x="118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pic>
        <p:nvPicPr>
          <p:cNvPr id="1029" name="Picture 8" descr="C:\Users\Administrator\Desktop\90161384414758198_副本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33455" y="55245"/>
            <a:ext cx="603250" cy="60896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9" name="组 6">
            <a:extLst>
              <a:ext uri="{FF2B5EF4-FFF2-40B4-BE49-F238E27FC236}">
                <a16:creationId xmlns:a16="http://schemas.microsoft.com/office/drawing/2014/main" id="{69BA2903-8B95-42FA-9FC1-EA234F8E2C4E}"/>
              </a:ext>
            </a:extLst>
          </p:cNvPr>
          <p:cNvGrpSpPr/>
          <p:nvPr userDrawn="1"/>
        </p:nvGrpSpPr>
        <p:grpSpPr>
          <a:xfrm>
            <a:off x="0" y="404215"/>
            <a:ext cx="12192000" cy="6445522"/>
            <a:chOff x="0" y="404215"/>
            <a:chExt cx="12192000" cy="6445522"/>
          </a:xfrm>
        </p:grpSpPr>
        <p:sp>
          <p:nvSpPr>
            <p:cNvPr id="10" name="Freeform 295">
              <a:extLst>
                <a:ext uri="{FF2B5EF4-FFF2-40B4-BE49-F238E27FC236}">
                  <a16:creationId xmlns:a16="http://schemas.microsoft.com/office/drawing/2014/main" id="{ADCA0FCF-6F6B-46AB-92C5-C9693C95882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0" y="404215"/>
              <a:ext cx="1543050" cy="6021817"/>
            </a:xfrm>
            <a:custGeom>
              <a:avLst/>
              <a:gdLst>
                <a:gd name="T0" fmla="*/ 0 w 537"/>
                <a:gd name="T1" fmla="*/ 1369 h 2105"/>
                <a:gd name="T2" fmla="*/ 94 w 537"/>
                <a:gd name="T3" fmla="*/ 1390 h 2105"/>
                <a:gd name="T4" fmla="*/ 179 w 537"/>
                <a:gd name="T5" fmla="*/ 1330 h 2105"/>
                <a:gd name="T6" fmla="*/ 211 w 537"/>
                <a:gd name="T7" fmla="*/ 1059 h 2105"/>
                <a:gd name="T8" fmla="*/ 148 w 537"/>
                <a:gd name="T9" fmla="*/ 697 h 2105"/>
                <a:gd name="T10" fmla="*/ 42 w 537"/>
                <a:gd name="T11" fmla="*/ 491 h 2105"/>
                <a:gd name="T12" fmla="*/ 0 w 537"/>
                <a:gd name="T13" fmla="*/ 375 h 2105"/>
                <a:gd name="T14" fmla="*/ 78 w 537"/>
                <a:gd name="T15" fmla="*/ 477 h 2105"/>
                <a:gd name="T16" fmla="*/ 187 w 537"/>
                <a:gd name="T17" fmla="*/ 696 h 2105"/>
                <a:gd name="T18" fmla="*/ 245 w 537"/>
                <a:gd name="T19" fmla="*/ 944 h 2105"/>
                <a:gd name="T20" fmla="*/ 236 w 537"/>
                <a:gd name="T21" fmla="*/ 1236 h 2105"/>
                <a:gd name="T22" fmla="*/ 171 w 537"/>
                <a:gd name="T23" fmla="*/ 1466 h 2105"/>
                <a:gd name="T24" fmla="*/ 97 w 537"/>
                <a:gd name="T25" fmla="*/ 1450 h 2105"/>
                <a:gd name="T26" fmla="*/ 0 w 537"/>
                <a:gd name="T27" fmla="*/ 1647 h 2105"/>
                <a:gd name="T28" fmla="*/ 0 w 537"/>
                <a:gd name="T29" fmla="*/ 1655 h 2105"/>
                <a:gd name="T30" fmla="*/ 74 w 537"/>
                <a:gd name="T31" fmla="*/ 1631 h 2105"/>
                <a:gd name="T32" fmla="*/ 358 w 537"/>
                <a:gd name="T33" fmla="*/ 1054 h 2105"/>
                <a:gd name="T34" fmla="*/ 0 w 537"/>
                <a:gd name="T35" fmla="*/ 295 h 2105"/>
                <a:gd name="T36" fmla="*/ 0 w 537"/>
                <a:gd name="T37" fmla="*/ 1812 h 2105"/>
                <a:gd name="T38" fmla="*/ 358 w 537"/>
                <a:gd name="T39" fmla="*/ 1054 h 2105"/>
                <a:gd name="T40" fmla="*/ 482 w 537"/>
                <a:gd name="T41" fmla="*/ 1118 h 2105"/>
                <a:gd name="T42" fmla="*/ 529 w 537"/>
                <a:gd name="T43" fmla="*/ 952 h 2105"/>
                <a:gd name="T44" fmla="*/ 425 w 537"/>
                <a:gd name="T45" fmla="*/ 686 h 2105"/>
                <a:gd name="T46" fmla="*/ 417 w 537"/>
                <a:gd name="T47" fmla="*/ 515 h 2105"/>
                <a:gd name="T48" fmla="*/ 236 w 537"/>
                <a:gd name="T49" fmla="*/ 295 h 2105"/>
                <a:gd name="T50" fmla="*/ 166 w 537"/>
                <a:gd name="T51" fmla="*/ 137 h 2105"/>
                <a:gd name="T52" fmla="*/ 0 w 537"/>
                <a:gd name="T53" fmla="*/ 150 h 2105"/>
                <a:gd name="T54" fmla="*/ 0 w 537"/>
                <a:gd name="T55" fmla="*/ 1959 h 2105"/>
                <a:gd name="T56" fmla="*/ 171 w 537"/>
                <a:gd name="T57" fmla="*/ 1963 h 2105"/>
                <a:gd name="T58" fmla="*/ 232 w 537"/>
                <a:gd name="T59" fmla="*/ 1806 h 2105"/>
                <a:gd name="T60" fmla="*/ 422 w 537"/>
                <a:gd name="T61" fmla="*/ 1590 h 2105"/>
                <a:gd name="T62" fmla="*/ 427 w 537"/>
                <a:gd name="T63" fmla="*/ 1418 h 2105"/>
                <a:gd name="T64" fmla="*/ 537 w 537"/>
                <a:gd name="T65" fmla="*/ 1150 h 2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37" h="2105">
                  <a:moveTo>
                    <a:pt x="97" y="1450"/>
                  </a:moveTo>
                  <a:cubicBezTo>
                    <a:pt x="73" y="1431"/>
                    <a:pt x="39" y="1403"/>
                    <a:pt x="0" y="1369"/>
                  </a:cubicBezTo>
                  <a:cubicBezTo>
                    <a:pt x="0" y="1310"/>
                    <a:pt x="0" y="1310"/>
                    <a:pt x="0" y="1310"/>
                  </a:cubicBezTo>
                  <a:cubicBezTo>
                    <a:pt x="38" y="1344"/>
                    <a:pt x="70" y="1371"/>
                    <a:pt x="94" y="1390"/>
                  </a:cubicBezTo>
                  <a:cubicBezTo>
                    <a:pt x="121" y="1412"/>
                    <a:pt x="140" y="1426"/>
                    <a:pt x="148" y="1432"/>
                  </a:cubicBezTo>
                  <a:cubicBezTo>
                    <a:pt x="152" y="1420"/>
                    <a:pt x="166" y="1384"/>
                    <a:pt x="179" y="1330"/>
                  </a:cubicBezTo>
                  <a:cubicBezTo>
                    <a:pt x="188" y="1292"/>
                    <a:pt x="195" y="1252"/>
                    <a:pt x="201" y="1211"/>
                  </a:cubicBezTo>
                  <a:cubicBezTo>
                    <a:pt x="208" y="1160"/>
                    <a:pt x="211" y="1109"/>
                    <a:pt x="211" y="1059"/>
                  </a:cubicBezTo>
                  <a:cubicBezTo>
                    <a:pt x="211" y="979"/>
                    <a:pt x="202" y="900"/>
                    <a:pt x="185" y="824"/>
                  </a:cubicBezTo>
                  <a:cubicBezTo>
                    <a:pt x="175" y="781"/>
                    <a:pt x="163" y="738"/>
                    <a:pt x="148" y="697"/>
                  </a:cubicBezTo>
                  <a:cubicBezTo>
                    <a:pt x="131" y="653"/>
                    <a:pt x="112" y="610"/>
                    <a:pt x="89" y="568"/>
                  </a:cubicBezTo>
                  <a:cubicBezTo>
                    <a:pt x="75" y="541"/>
                    <a:pt x="59" y="516"/>
                    <a:pt x="42" y="491"/>
                  </a:cubicBezTo>
                  <a:cubicBezTo>
                    <a:pt x="29" y="472"/>
                    <a:pt x="15" y="453"/>
                    <a:pt x="0" y="434"/>
                  </a:cubicBezTo>
                  <a:cubicBezTo>
                    <a:pt x="0" y="375"/>
                    <a:pt x="0" y="375"/>
                    <a:pt x="0" y="375"/>
                  </a:cubicBezTo>
                  <a:cubicBezTo>
                    <a:pt x="7" y="383"/>
                    <a:pt x="14" y="391"/>
                    <a:pt x="21" y="400"/>
                  </a:cubicBezTo>
                  <a:cubicBezTo>
                    <a:pt x="41" y="424"/>
                    <a:pt x="61" y="450"/>
                    <a:pt x="78" y="477"/>
                  </a:cubicBezTo>
                  <a:cubicBezTo>
                    <a:pt x="97" y="505"/>
                    <a:pt x="114" y="534"/>
                    <a:pt x="129" y="564"/>
                  </a:cubicBezTo>
                  <a:cubicBezTo>
                    <a:pt x="152" y="607"/>
                    <a:pt x="171" y="652"/>
                    <a:pt x="187" y="696"/>
                  </a:cubicBezTo>
                  <a:cubicBezTo>
                    <a:pt x="202" y="738"/>
                    <a:pt x="215" y="780"/>
                    <a:pt x="224" y="823"/>
                  </a:cubicBezTo>
                  <a:cubicBezTo>
                    <a:pt x="233" y="863"/>
                    <a:pt x="240" y="904"/>
                    <a:pt x="245" y="944"/>
                  </a:cubicBezTo>
                  <a:cubicBezTo>
                    <a:pt x="248" y="982"/>
                    <a:pt x="250" y="1020"/>
                    <a:pt x="250" y="1058"/>
                  </a:cubicBezTo>
                  <a:cubicBezTo>
                    <a:pt x="250" y="1117"/>
                    <a:pt x="246" y="1177"/>
                    <a:pt x="236" y="1236"/>
                  </a:cubicBezTo>
                  <a:cubicBezTo>
                    <a:pt x="228" y="1284"/>
                    <a:pt x="217" y="1330"/>
                    <a:pt x="203" y="1375"/>
                  </a:cubicBezTo>
                  <a:cubicBezTo>
                    <a:pt x="191" y="1416"/>
                    <a:pt x="179" y="1447"/>
                    <a:pt x="171" y="1466"/>
                  </a:cubicBezTo>
                  <a:cubicBezTo>
                    <a:pt x="165" y="1482"/>
                    <a:pt x="160" y="1492"/>
                    <a:pt x="158" y="1496"/>
                  </a:cubicBezTo>
                  <a:cubicBezTo>
                    <a:pt x="152" y="1492"/>
                    <a:pt x="130" y="1476"/>
                    <a:pt x="97" y="1450"/>
                  </a:cubicBezTo>
                  <a:close/>
                  <a:moveTo>
                    <a:pt x="0" y="1601"/>
                  </a:moveTo>
                  <a:cubicBezTo>
                    <a:pt x="0" y="1647"/>
                    <a:pt x="0" y="1647"/>
                    <a:pt x="0" y="1647"/>
                  </a:cubicBezTo>
                  <a:cubicBezTo>
                    <a:pt x="2" y="1647"/>
                    <a:pt x="4" y="1648"/>
                    <a:pt x="5" y="1649"/>
                  </a:cubicBezTo>
                  <a:cubicBezTo>
                    <a:pt x="4" y="1650"/>
                    <a:pt x="2" y="1652"/>
                    <a:pt x="0" y="1655"/>
                  </a:cubicBezTo>
                  <a:cubicBezTo>
                    <a:pt x="0" y="1722"/>
                    <a:pt x="0" y="1722"/>
                    <a:pt x="0" y="1722"/>
                  </a:cubicBezTo>
                  <a:cubicBezTo>
                    <a:pt x="49" y="1669"/>
                    <a:pt x="74" y="1631"/>
                    <a:pt x="74" y="1631"/>
                  </a:cubicBezTo>
                  <a:cubicBezTo>
                    <a:pt x="74" y="1631"/>
                    <a:pt x="47" y="1619"/>
                    <a:pt x="0" y="1601"/>
                  </a:cubicBezTo>
                  <a:close/>
                  <a:moveTo>
                    <a:pt x="358" y="1054"/>
                  </a:moveTo>
                  <a:cubicBezTo>
                    <a:pt x="358" y="730"/>
                    <a:pt x="220" y="438"/>
                    <a:pt x="0" y="233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193" y="490"/>
                    <a:pt x="313" y="758"/>
                    <a:pt x="313" y="1054"/>
                  </a:cubicBezTo>
                  <a:cubicBezTo>
                    <a:pt x="313" y="1350"/>
                    <a:pt x="193" y="1618"/>
                    <a:pt x="0" y="1812"/>
                  </a:cubicBezTo>
                  <a:cubicBezTo>
                    <a:pt x="0" y="1875"/>
                    <a:pt x="0" y="1875"/>
                    <a:pt x="0" y="1875"/>
                  </a:cubicBezTo>
                  <a:cubicBezTo>
                    <a:pt x="220" y="1670"/>
                    <a:pt x="358" y="1378"/>
                    <a:pt x="358" y="1054"/>
                  </a:cubicBezTo>
                  <a:close/>
                  <a:moveTo>
                    <a:pt x="532" y="1149"/>
                  </a:moveTo>
                  <a:cubicBezTo>
                    <a:pt x="482" y="1118"/>
                    <a:pt x="482" y="1118"/>
                    <a:pt x="482" y="1118"/>
                  </a:cubicBezTo>
                  <a:cubicBezTo>
                    <a:pt x="475" y="987"/>
                    <a:pt x="475" y="987"/>
                    <a:pt x="475" y="987"/>
                  </a:cubicBezTo>
                  <a:cubicBezTo>
                    <a:pt x="529" y="952"/>
                    <a:pt x="529" y="952"/>
                    <a:pt x="529" y="952"/>
                  </a:cubicBezTo>
                  <a:cubicBezTo>
                    <a:pt x="482" y="700"/>
                    <a:pt x="482" y="700"/>
                    <a:pt x="482" y="700"/>
                  </a:cubicBezTo>
                  <a:cubicBezTo>
                    <a:pt x="425" y="686"/>
                    <a:pt x="425" y="686"/>
                    <a:pt x="425" y="686"/>
                  </a:cubicBezTo>
                  <a:cubicBezTo>
                    <a:pt x="376" y="565"/>
                    <a:pt x="376" y="565"/>
                    <a:pt x="376" y="565"/>
                  </a:cubicBezTo>
                  <a:cubicBezTo>
                    <a:pt x="417" y="515"/>
                    <a:pt x="417" y="515"/>
                    <a:pt x="417" y="515"/>
                  </a:cubicBezTo>
                  <a:cubicBezTo>
                    <a:pt x="290" y="288"/>
                    <a:pt x="290" y="288"/>
                    <a:pt x="290" y="288"/>
                  </a:cubicBezTo>
                  <a:cubicBezTo>
                    <a:pt x="236" y="295"/>
                    <a:pt x="236" y="295"/>
                    <a:pt x="236" y="295"/>
                  </a:cubicBezTo>
                  <a:cubicBezTo>
                    <a:pt x="147" y="199"/>
                    <a:pt x="147" y="199"/>
                    <a:pt x="147" y="199"/>
                  </a:cubicBezTo>
                  <a:cubicBezTo>
                    <a:pt x="166" y="137"/>
                    <a:pt x="166" y="137"/>
                    <a:pt x="166" y="13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257" y="367"/>
                    <a:pt x="420" y="692"/>
                    <a:pt x="420" y="1054"/>
                  </a:cubicBezTo>
                  <a:cubicBezTo>
                    <a:pt x="420" y="1417"/>
                    <a:pt x="257" y="1742"/>
                    <a:pt x="0" y="1959"/>
                  </a:cubicBezTo>
                  <a:cubicBezTo>
                    <a:pt x="0" y="2105"/>
                    <a:pt x="0" y="2105"/>
                    <a:pt x="0" y="2105"/>
                  </a:cubicBezTo>
                  <a:cubicBezTo>
                    <a:pt x="171" y="1963"/>
                    <a:pt x="171" y="1963"/>
                    <a:pt x="171" y="1963"/>
                  </a:cubicBezTo>
                  <a:cubicBezTo>
                    <a:pt x="155" y="1912"/>
                    <a:pt x="155" y="1912"/>
                    <a:pt x="155" y="1912"/>
                  </a:cubicBezTo>
                  <a:cubicBezTo>
                    <a:pt x="232" y="1806"/>
                    <a:pt x="232" y="1806"/>
                    <a:pt x="232" y="1806"/>
                  </a:cubicBezTo>
                  <a:cubicBezTo>
                    <a:pt x="296" y="1814"/>
                    <a:pt x="296" y="1814"/>
                    <a:pt x="296" y="1814"/>
                  </a:cubicBezTo>
                  <a:cubicBezTo>
                    <a:pt x="422" y="1590"/>
                    <a:pt x="422" y="1590"/>
                    <a:pt x="422" y="1590"/>
                  </a:cubicBezTo>
                  <a:cubicBezTo>
                    <a:pt x="386" y="1543"/>
                    <a:pt x="386" y="1543"/>
                    <a:pt x="386" y="1543"/>
                  </a:cubicBezTo>
                  <a:cubicBezTo>
                    <a:pt x="427" y="1418"/>
                    <a:pt x="427" y="1418"/>
                    <a:pt x="427" y="1418"/>
                  </a:cubicBezTo>
                  <a:cubicBezTo>
                    <a:pt x="490" y="1405"/>
                    <a:pt x="490" y="1405"/>
                    <a:pt x="490" y="1405"/>
                  </a:cubicBezTo>
                  <a:cubicBezTo>
                    <a:pt x="537" y="1150"/>
                    <a:pt x="537" y="1150"/>
                    <a:pt x="537" y="1150"/>
                  </a:cubicBezTo>
                  <a:lnTo>
                    <a:pt x="532" y="1149"/>
                  </a:ln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1" name="Freeform 299">
              <a:extLst>
                <a:ext uri="{FF2B5EF4-FFF2-40B4-BE49-F238E27FC236}">
                  <a16:creationId xmlns:a16="http://schemas.microsoft.com/office/drawing/2014/main" id="{615F6CC1-6B2A-4161-B616-BFA6D13861C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47070" y="2948292"/>
              <a:ext cx="1344930" cy="3901445"/>
            </a:xfrm>
            <a:custGeom>
              <a:avLst/>
              <a:gdLst>
                <a:gd name="T0" fmla="*/ 224 w 531"/>
                <a:gd name="T1" fmla="*/ 1058 h 1547"/>
                <a:gd name="T2" fmla="*/ 341 w 531"/>
                <a:gd name="T3" fmla="*/ 1547 h 1547"/>
                <a:gd name="T4" fmla="*/ 291 w 531"/>
                <a:gd name="T5" fmla="*/ 1547 h 1547"/>
                <a:gd name="T6" fmla="*/ 179 w 531"/>
                <a:gd name="T7" fmla="*/ 1058 h 1547"/>
                <a:gd name="T8" fmla="*/ 531 w 531"/>
                <a:gd name="T9" fmla="*/ 242 h 1547"/>
                <a:gd name="T10" fmla="*/ 531 w 531"/>
                <a:gd name="T11" fmla="*/ 305 h 1547"/>
                <a:gd name="T12" fmla="*/ 224 w 531"/>
                <a:gd name="T13" fmla="*/ 1058 h 1547"/>
                <a:gd name="T14" fmla="*/ 354 w 531"/>
                <a:gd name="T15" fmla="*/ 807 h 1547"/>
                <a:gd name="T16" fmla="*/ 395 w 531"/>
                <a:gd name="T17" fmla="*/ 684 h 1547"/>
                <a:gd name="T18" fmla="*/ 458 w 531"/>
                <a:gd name="T19" fmla="*/ 561 h 1547"/>
                <a:gd name="T20" fmla="*/ 531 w 531"/>
                <a:gd name="T21" fmla="*/ 457 h 1547"/>
                <a:gd name="T22" fmla="*/ 531 w 531"/>
                <a:gd name="T23" fmla="*/ 399 h 1547"/>
                <a:gd name="T24" fmla="*/ 493 w 531"/>
                <a:gd name="T25" fmla="*/ 445 h 1547"/>
                <a:gd name="T26" fmla="*/ 435 w 531"/>
                <a:gd name="T27" fmla="*/ 527 h 1547"/>
                <a:gd name="T28" fmla="*/ 364 w 531"/>
                <a:gd name="T29" fmla="*/ 660 h 1547"/>
                <a:gd name="T30" fmla="*/ 318 w 531"/>
                <a:gd name="T31" fmla="*/ 792 h 1547"/>
                <a:gd name="T32" fmla="*/ 293 w 531"/>
                <a:gd name="T33" fmla="*/ 921 h 1547"/>
                <a:gd name="T34" fmla="*/ 286 w 531"/>
                <a:gd name="T35" fmla="*/ 1043 h 1547"/>
                <a:gd name="T36" fmla="*/ 301 w 531"/>
                <a:gd name="T37" fmla="*/ 1225 h 1547"/>
                <a:gd name="T38" fmla="*/ 334 w 531"/>
                <a:gd name="T39" fmla="*/ 1370 h 1547"/>
                <a:gd name="T40" fmla="*/ 368 w 531"/>
                <a:gd name="T41" fmla="*/ 1466 h 1547"/>
                <a:gd name="T42" fmla="*/ 382 w 531"/>
                <a:gd name="T43" fmla="*/ 1499 h 1547"/>
                <a:gd name="T44" fmla="*/ 531 w 531"/>
                <a:gd name="T45" fmla="*/ 1377 h 1547"/>
                <a:gd name="T46" fmla="*/ 531 w 531"/>
                <a:gd name="T47" fmla="*/ 1322 h 1547"/>
                <a:gd name="T48" fmla="*/ 459 w 531"/>
                <a:gd name="T49" fmla="*/ 1385 h 1547"/>
                <a:gd name="T50" fmla="*/ 400 w 531"/>
                <a:gd name="T51" fmla="*/ 1433 h 1547"/>
                <a:gd name="T52" fmla="*/ 364 w 531"/>
                <a:gd name="T53" fmla="*/ 1324 h 1547"/>
                <a:gd name="T54" fmla="*/ 338 w 531"/>
                <a:gd name="T55" fmla="*/ 1198 h 1547"/>
                <a:gd name="T56" fmla="*/ 326 w 531"/>
                <a:gd name="T57" fmla="*/ 1039 h 1547"/>
                <a:gd name="T58" fmla="*/ 333 w 531"/>
                <a:gd name="T59" fmla="*/ 926 h 1547"/>
                <a:gd name="T60" fmla="*/ 354 w 531"/>
                <a:gd name="T61" fmla="*/ 807 h 1547"/>
                <a:gd name="T62" fmla="*/ 43 w 531"/>
                <a:gd name="T63" fmla="*/ 1410 h 1547"/>
                <a:gd name="T64" fmla="*/ 44 w 531"/>
                <a:gd name="T65" fmla="*/ 1412 h 1547"/>
                <a:gd name="T66" fmla="*/ 101 w 531"/>
                <a:gd name="T67" fmla="*/ 1424 h 1547"/>
                <a:gd name="T68" fmla="*/ 153 w 531"/>
                <a:gd name="T69" fmla="*/ 1544 h 1547"/>
                <a:gd name="T70" fmla="*/ 151 w 531"/>
                <a:gd name="T71" fmla="*/ 1547 h 1547"/>
                <a:gd name="T72" fmla="*/ 221 w 531"/>
                <a:gd name="T73" fmla="*/ 1547 h 1547"/>
                <a:gd name="T74" fmla="*/ 116 w 531"/>
                <a:gd name="T75" fmla="*/ 1058 h 1547"/>
                <a:gd name="T76" fmla="*/ 531 w 531"/>
                <a:gd name="T77" fmla="*/ 158 h 1547"/>
                <a:gd name="T78" fmla="*/ 531 w 531"/>
                <a:gd name="T79" fmla="*/ 0 h 1547"/>
                <a:gd name="T80" fmla="*/ 365 w 531"/>
                <a:gd name="T81" fmla="*/ 142 h 1547"/>
                <a:gd name="T82" fmla="*/ 382 w 531"/>
                <a:gd name="T83" fmla="*/ 198 h 1547"/>
                <a:gd name="T84" fmla="*/ 302 w 531"/>
                <a:gd name="T85" fmla="*/ 302 h 1547"/>
                <a:gd name="T86" fmla="*/ 238 w 531"/>
                <a:gd name="T87" fmla="*/ 292 h 1547"/>
                <a:gd name="T88" fmla="*/ 105 w 531"/>
                <a:gd name="T89" fmla="*/ 517 h 1547"/>
                <a:gd name="T90" fmla="*/ 105 w 531"/>
                <a:gd name="T91" fmla="*/ 517 h 1547"/>
                <a:gd name="T92" fmla="*/ 142 w 531"/>
                <a:gd name="T93" fmla="*/ 563 h 1547"/>
                <a:gd name="T94" fmla="*/ 105 w 531"/>
                <a:gd name="T95" fmla="*/ 688 h 1547"/>
                <a:gd name="T96" fmla="*/ 42 w 531"/>
                <a:gd name="T97" fmla="*/ 703 h 1547"/>
                <a:gd name="T98" fmla="*/ 1 w 531"/>
                <a:gd name="T99" fmla="*/ 956 h 1547"/>
                <a:gd name="T100" fmla="*/ 50 w 531"/>
                <a:gd name="T101" fmla="*/ 988 h 1547"/>
                <a:gd name="T102" fmla="*/ 55 w 531"/>
                <a:gd name="T103" fmla="*/ 1119 h 1547"/>
                <a:gd name="T104" fmla="*/ 0 w 531"/>
                <a:gd name="T105" fmla="*/ 1153 h 1547"/>
                <a:gd name="T106" fmla="*/ 43 w 531"/>
                <a:gd name="T107" fmla="*/ 1410 h 1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31" h="1547">
                  <a:moveTo>
                    <a:pt x="224" y="1058"/>
                  </a:moveTo>
                  <a:cubicBezTo>
                    <a:pt x="224" y="1234"/>
                    <a:pt x="266" y="1400"/>
                    <a:pt x="341" y="1547"/>
                  </a:cubicBezTo>
                  <a:cubicBezTo>
                    <a:pt x="291" y="1547"/>
                    <a:pt x="291" y="1547"/>
                    <a:pt x="291" y="1547"/>
                  </a:cubicBezTo>
                  <a:cubicBezTo>
                    <a:pt x="219" y="1399"/>
                    <a:pt x="179" y="1233"/>
                    <a:pt x="179" y="1058"/>
                  </a:cubicBezTo>
                  <a:cubicBezTo>
                    <a:pt x="179" y="736"/>
                    <a:pt x="314" y="446"/>
                    <a:pt x="531" y="242"/>
                  </a:cubicBezTo>
                  <a:cubicBezTo>
                    <a:pt x="531" y="305"/>
                    <a:pt x="531" y="305"/>
                    <a:pt x="531" y="305"/>
                  </a:cubicBezTo>
                  <a:cubicBezTo>
                    <a:pt x="341" y="499"/>
                    <a:pt x="224" y="765"/>
                    <a:pt x="224" y="1058"/>
                  </a:cubicBezTo>
                  <a:close/>
                  <a:moveTo>
                    <a:pt x="354" y="807"/>
                  </a:moveTo>
                  <a:cubicBezTo>
                    <a:pt x="365" y="765"/>
                    <a:pt x="379" y="724"/>
                    <a:pt x="395" y="684"/>
                  </a:cubicBezTo>
                  <a:cubicBezTo>
                    <a:pt x="412" y="642"/>
                    <a:pt x="434" y="600"/>
                    <a:pt x="458" y="561"/>
                  </a:cubicBezTo>
                  <a:cubicBezTo>
                    <a:pt x="480" y="525"/>
                    <a:pt x="505" y="490"/>
                    <a:pt x="531" y="457"/>
                  </a:cubicBezTo>
                  <a:cubicBezTo>
                    <a:pt x="531" y="399"/>
                    <a:pt x="531" y="399"/>
                    <a:pt x="531" y="399"/>
                  </a:cubicBezTo>
                  <a:cubicBezTo>
                    <a:pt x="518" y="414"/>
                    <a:pt x="505" y="429"/>
                    <a:pt x="493" y="445"/>
                  </a:cubicBezTo>
                  <a:cubicBezTo>
                    <a:pt x="473" y="471"/>
                    <a:pt x="453" y="499"/>
                    <a:pt x="435" y="527"/>
                  </a:cubicBezTo>
                  <a:cubicBezTo>
                    <a:pt x="407" y="570"/>
                    <a:pt x="384" y="614"/>
                    <a:pt x="364" y="660"/>
                  </a:cubicBezTo>
                  <a:cubicBezTo>
                    <a:pt x="345" y="703"/>
                    <a:pt x="330" y="747"/>
                    <a:pt x="318" y="792"/>
                  </a:cubicBezTo>
                  <a:cubicBezTo>
                    <a:pt x="307" y="834"/>
                    <a:pt x="299" y="877"/>
                    <a:pt x="293" y="921"/>
                  </a:cubicBezTo>
                  <a:cubicBezTo>
                    <a:pt x="289" y="961"/>
                    <a:pt x="286" y="1002"/>
                    <a:pt x="286" y="1043"/>
                  </a:cubicBezTo>
                  <a:cubicBezTo>
                    <a:pt x="286" y="1102"/>
                    <a:pt x="291" y="1164"/>
                    <a:pt x="301" y="1225"/>
                  </a:cubicBezTo>
                  <a:cubicBezTo>
                    <a:pt x="309" y="1274"/>
                    <a:pt x="320" y="1322"/>
                    <a:pt x="334" y="1370"/>
                  </a:cubicBezTo>
                  <a:cubicBezTo>
                    <a:pt x="347" y="1412"/>
                    <a:pt x="360" y="1446"/>
                    <a:pt x="368" y="1466"/>
                  </a:cubicBezTo>
                  <a:cubicBezTo>
                    <a:pt x="375" y="1483"/>
                    <a:pt x="380" y="1494"/>
                    <a:pt x="382" y="1499"/>
                  </a:cubicBezTo>
                  <a:cubicBezTo>
                    <a:pt x="395" y="1489"/>
                    <a:pt x="453" y="1446"/>
                    <a:pt x="531" y="1377"/>
                  </a:cubicBezTo>
                  <a:cubicBezTo>
                    <a:pt x="531" y="1322"/>
                    <a:pt x="531" y="1322"/>
                    <a:pt x="531" y="1322"/>
                  </a:cubicBezTo>
                  <a:cubicBezTo>
                    <a:pt x="503" y="1348"/>
                    <a:pt x="478" y="1369"/>
                    <a:pt x="459" y="1385"/>
                  </a:cubicBezTo>
                  <a:cubicBezTo>
                    <a:pt x="430" y="1410"/>
                    <a:pt x="409" y="1426"/>
                    <a:pt x="400" y="1433"/>
                  </a:cubicBezTo>
                  <a:cubicBezTo>
                    <a:pt x="395" y="1420"/>
                    <a:pt x="380" y="1381"/>
                    <a:pt x="364" y="1324"/>
                  </a:cubicBezTo>
                  <a:cubicBezTo>
                    <a:pt x="353" y="1283"/>
                    <a:pt x="344" y="1240"/>
                    <a:pt x="338" y="1198"/>
                  </a:cubicBezTo>
                  <a:cubicBezTo>
                    <a:pt x="330" y="1144"/>
                    <a:pt x="326" y="1091"/>
                    <a:pt x="326" y="1039"/>
                  </a:cubicBezTo>
                  <a:cubicBezTo>
                    <a:pt x="326" y="1001"/>
                    <a:pt x="329" y="963"/>
                    <a:pt x="333" y="926"/>
                  </a:cubicBezTo>
                  <a:cubicBezTo>
                    <a:pt x="337" y="886"/>
                    <a:pt x="345" y="846"/>
                    <a:pt x="354" y="807"/>
                  </a:cubicBezTo>
                  <a:close/>
                  <a:moveTo>
                    <a:pt x="43" y="1410"/>
                  </a:moveTo>
                  <a:cubicBezTo>
                    <a:pt x="44" y="1412"/>
                    <a:pt x="44" y="1412"/>
                    <a:pt x="44" y="1412"/>
                  </a:cubicBezTo>
                  <a:cubicBezTo>
                    <a:pt x="101" y="1424"/>
                    <a:pt x="101" y="1424"/>
                    <a:pt x="101" y="1424"/>
                  </a:cubicBezTo>
                  <a:cubicBezTo>
                    <a:pt x="153" y="1544"/>
                    <a:pt x="153" y="1544"/>
                    <a:pt x="153" y="1544"/>
                  </a:cubicBezTo>
                  <a:cubicBezTo>
                    <a:pt x="151" y="1547"/>
                    <a:pt x="151" y="1547"/>
                    <a:pt x="151" y="1547"/>
                  </a:cubicBezTo>
                  <a:cubicBezTo>
                    <a:pt x="221" y="1547"/>
                    <a:pt x="221" y="1547"/>
                    <a:pt x="221" y="1547"/>
                  </a:cubicBezTo>
                  <a:cubicBezTo>
                    <a:pt x="154" y="1398"/>
                    <a:pt x="116" y="1232"/>
                    <a:pt x="116" y="1058"/>
                  </a:cubicBezTo>
                  <a:cubicBezTo>
                    <a:pt x="116" y="698"/>
                    <a:pt x="277" y="375"/>
                    <a:pt x="531" y="158"/>
                  </a:cubicBezTo>
                  <a:cubicBezTo>
                    <a:pt x="531" y="0"/>
                    <a:pt x="531" y="0"/>
                    <a:pt x="531" y="0"/>
                  </a:cubicBezTo>
                  <a:cubicBezTo>
                    <a:pt x="365" y="142"/>
                    <a:pt x="365" y="142"/>
                    <a:pt x="365" y="142"/>
                  </a:cubicBezTo>
                  <a:cubicBezTo>
                    <a:pt x="382" y="198"/>
                    <a:pt x="382" y="198"/>
                    <a:pt x="382" y="198"/>
                  </a:cubicBezTo>
                  <a:cubicBezTo>
                    <a:pt x="302" y="302"/>
                    <a:pt x="302" y="302"/>
                    <a:pt x="302" y="302"/>
                  </a:cubicBezTo>
                  <a:cubicBezTo>
                    <a:pt x="238" y="292"/>
                    <a:pt x="238" y="292"/>
                    <a:pt x="238" y="292"/>
                  </a:cubicBezTo>
                  <a:cubicBezTo>
                    <a:pt x="105" y="517"/>
                    <a:pt x="105" y="517"/>
                    <a:pt x="105" y="517"/>
                  </a:cubicBezTo>
                  <a:cubicBezTo>
                    <a:pt x="105" y="517"/>
                    <a:pt x="105" y="517"/>
                    <a:pt x="105" y="517"/>
                  </a:cubicBezTo>
                  <a:cubicBezTo>
                    <a:pt x="142" y="563"/>
                    <a:pt x="142" y="563"/>
                    <a:pt x="142" y="563"/>
                  </a:cubicBezTo>
                  <a:cubicBezTo>
                    <a:pt x="105" y="688"/>
                    <a:pt x="105" y="688"/>
                    <a:pt x="105" y="688"/>
                  </a:cubicBezTo>
                  <a:cubicBezTo>
                    <a:pt x="42" y="703"/>
                    <a:pt x="42" y="703"/>
                    <a:pt x="42" y="703"/>
                  </a:cubicBezTo>
                  <a:cubicBezTo>
                    <a:pt x="1" y="956"/>
                    <a:pt x="1" y="956"/>
                    <a:pt x="1" y="956"/>
                  </a:cubicBezTo>
                  <a:cubicBezTo>
                    <a:pt x="50" y="988"/>
                    <a:pt x="50" y="988"/>
                    <a:pt x="50" y="988"/>
                  </a:cubicBezTo>
                  <a:cubicBezTo>
                    <a:pt x="55" y="1119"/>
                    <a:pt x="55" y="1119"/>
                    <a:pt x="55" y="1119"/>
                  </a:cubicBezTo>
                  <a:cubicBezTo>
                    <a:pt x="0" y="1153"/>
                    <a:pt x="0" y="1153"/>
                    <a:pt x="0" y="1153"/>
                  </a:cubicBezTo>
                  <a:lnTo>
                    <a:pt x="43" y="1410"/>
                  </a:ln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659556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42606" y="742492"/>
            <a:ext cx="7972024" cy="5162322"/>
          </a:xfrm>
          <a:prstGeom prst="rect">
            <a:avLst/>
          </a:prstGeom>
        </p:spPr>
      </p:pic>
      <p:grpSp>
        <p:nvGrpSpPr>
          <p:cNvPr id="7" name="Group 220"/>
          <p:cNvGrpSpPr>
            <a:grpSpLocks noChangeAspect="1"/>
          </p:cNvGrpSpPr>
          <p:nvPr userDrawn="1"/>
        </p:nvGrpSpPr>
        <p:grpSpPr bwMode="auto">
          <a:xfrm>
            <a:off x="3792129" y="2342686"/>
            <a:ext cx="4072978" cy="660333"/>
            <a:chOff x="272" y="2300"/>
            <a:chExt cx="3670" cy="595"/>
          </a:xfrm>
        </p:grpSpPr>
        <p:sp>
          <p:nvSpPr>
            <p:cNvPr id="8" name="AutoShape 219"/>
            <p:cNvSpPr>
              <a:spLocks noChangeAspect="1" noChangeArrowheads="1" noTextEdit="1"/>
            </p:cNvSpPr>
            <p:nvPr/>
          </p:nvSpPr>
          <p:spPr bwMode="auto">
            <a:xfrm>
              <a:off x="272" y="2300"/>
              <a:ext cx="3670" cy="5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221"/>
            <p:cNvSpPr>
              <a:spLocks noEditPoints="1"/>
            </p:cNvSpPr>
            <p:nvPr/>
          </p:nvSpPr>
          <p:spPr bwMode="auto">
            <a:xfrm>
              <a:off x="1140" y="2298"/>
              <a:ext cx="284" cy="423"/>
            </a:xfrm>
            <a:custGeom>
              <a:avLst/>
              <a:gdLst>
                <a:gd name="T0" fmla="*/ 84 w 120"/>
                <a:gd name="T1" fmla="*/ 1 h 177"/>
                <a:gd name="T2" fmla="*/ 103 w 120"/>
                <a:gd name="T3" fmla="*/ 19 h 177"/>
                <a:gd name="T4" fmla="*/ 97 w 120"/>
                <a:gd name="T5" fmla="*/ 26 h 177"/>
                <a:gd name="T6" fmla="*/ 81 w 120"/>
                <a:gd name="T7" fmla="*/ 42 h 177"/>
                <a:gd name="T8" fmla="*/ 98 w 120"/>
                <a:gd name="T9" fmla="*/ 51 h 177"/>
                <a:gd name="T10" fmla="*/ 99 w 120"/>
                <a:gd name="T11" fmla="*/ 62 h 177"/>
                <a:gd name="T12" fmla="*/ 93 w 120"/>
                <a:gd name="T13" fmla="*/ 79 h 177"/>
                <a:gd name="T14" fmla="*/ 116 w 120"/>
                <a:gd name="T15" fmla="*/ 87 h 177"/>
                <a:gd name="T16" fmla="*/ 117 w 120"/>
                <a:gd name="T17" fmla="*/ 101 h 177"/>
                <a:gd name="T18" fmla="*/ 97 w 120"/>
                <a:gd name="T19" fmla="*/ 101 h 177"/>
                <a:gd name="T20" fmla="*/ 94 w 120"/>
                <a:gd name="T21" fmla="*/ 131 h 177"/>
                <a:gd name="T22" fmla="*/ 92 w 120"/>
                <a:gd name="T23" fmla="*/ 157 h 177"/>
                <a:gd name="T24" fmla="*/ 87 w 120"/>
                <a:gd name="T25" fmla="*/ 169 h 177"/>
                <a:gd name="T26" fmla="*/ 79 w 120"/>
                <a:gd name="T27" fmla="*/ 176 h 177"/>
                <a:gd name="T28" fmla="*/ 72 w 120"/>
                <a:gd name="T29" fmla="*/ 148 h 177"/>
                <a:gd name="T30" fmla="*/ 54 w 120"/>
                <a:gd name="T31" fmla="*/ 110 h 177"/>
                <a:gd name="T32" fmla="*/ 49 w 120"/>
                <a:gd name="T33" fmla="*/ 121 h 177"/>
                <a:gd name="T34" fmla="*/ 46 w 120"/>
                <a:gd name="T35" fmla="*/ 131 h 177"/>
                <a:gd name="T36" fmla="*/ 34 w 120"/>
                <a:gd name="T37" fmla="*/ 145 h 177"/>
                <a:gd name="T38" fmla="*/ 27 w 120"/>
                <a:gd name="T39" fmla="*/ 121 h 177"/>
                <a:gd name="T40" fmla="*/ 4 w 120"/>
                <a:gd name="T41" fmla="*/ 105 h 177"/>
                <a:gd name="T42" fmla="*/ 26 w 120"/>
                <a:gd name="T43" fmla="*/ 90 h 177"/>
                <a:gd name="T44" fmla="*/ 24 w 120"/>
                <a:gd name="T45" fmla="*/ 80 h 177"/>
                <a:gd name="T46" fmla="*/ 15 w 120"/>
                <a:gd name="T47" fmla="*/ 68 h 177"/>
                <a:gd name="T48" fmla="*/ 32 w 120"/>
                <a:gd name="T49" fmla="*/ 53 h 177"/>
                <a:gd name="T50" fmla="*/ 47 w 120"/>
                <a:gd name="T51" fmla="*/ 47 h 177"/>
                <a:gd name="T52" fmla="*/ 54 w 120"/>
                <a:gd name="T53" fmla="*/ 40 h 177"/>
                <a:gd name="T54" fmla="*/ 63 w 120"/>
                <a:gd name="T55" fmla="*/ 32 h 177"/>
                <a:gd name="T56" fmla="*/ 81 w 120"/>
                <a:gd name="T57" fmla="*/ 10 h 177"/>
                <a:gd name="T58" fmla="*/ 81 w 120"/>
                <a:gd name="T59" fmla="*/ 1 h 177"/>
                <a:gd name="T60" fmla="*/ 53 w 120"/>
                <a:gd name="T61" fmla="*/ 87 h 177"/>
                <a:gd name="T62" fmla="*/ 73 w 120"/>
                <a:gd name="T63" fmla="*/ 74 h 177"/>
                <a:gd name="T64" fmla="*/ 27 w 120"/>
                <a:gd name="T65" fmla="*/ 93 h 177"/>
                <a:gd name="T66" fmla="*/ 20 w 120"/>
                <a:gd name="T67" fmla="*/ 100 h 177"/>
                <a:gd name="T68" fmla="*/ 49 w 120"/>
                <a:gd name="T69" fmla="*/ 10 h 177"/>
                <a:gd name="T70" fmla="*/ 21 w 120"/>
                <a:gd name="T71" fmla="*/ 32 h 177"/>
                <a:gd name="T72" fmla="*/ 33 w 120"/>
                <a:gd name="T73" fmla="*/ 43 h 177"/>
                <a:gd name="T74" fmla="*/ 50 w 120"/>
                <a:gd name="T75" fmla="*/ 31 h 177"/>
                <a:gd name="T76" fmla="*/ 49 w 120"/>
                <a:gd name="T77" fmla="*/ 18 h 177"/>
                <a:gd name="T78" fmla="*/ 52 w 120"/>
                <a:gd name="T79" fmla="*/ 13 h 177"/>
                <a:gd name="T80" fmla="*/ 49 w 120"/>
                <a:gd name="T81" fmla="*/ 1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0" h="177">
                  <a:moveTo>
                    <a:pt x="81" y="1"/>
                  </a:moveTo>
                  <a:cubicBezTo>
                    <a:pt x="82" y="1"/>
                    <a:pt x="83" y="1"/>
                    <a:pt x="84" y="1"/>
                  </a:cubicBezTo>
                  <a:cubicBezTo>
                    <a:pt x="94" y="0"/>
                    <a:pt x="100" y="6"/>
                    <a:pt x="103" y="12"/>
                  </a:cubicBezTo>
                  <a:cubicBezTo>
                    <a:pt x="104" y="15"/>
                    <a:pt x="104" y="16"/>
                    <a:pt x="103" y="19"/>
                  </a:cubicBezTo>
                  <a:cubicBezTo>
                    <a:pt x="102" y="20"/>
                    <a:pt x="101" y="21"/>
                    <a:pt x="99" y="22"/>
                  </a:cubicBezTo>
                  <a:cubicBezTo>
                    <a:pt x="98" y="24"/>
                    <a:pt x="98" y="26"/>
                    <a:pt x="97" y="26"/>
                  </a:cubicBezTo>
                  <a:cubicBezTo>
                    <a:pt x="96" y="28"/>
                    <a:pt x="93" y="29"/>
                    <a:pt x="91" y="30"/>
                  </a:cubicBezTo>
                  <a:cubicBezTo>
                    <a:pt x="87" y="33"/>
                    <a:pt x="85" y="39"/>
                    <a:pt x="81" y="42"/>
                  </a:cubicBezTo>
                  <a:cubicBezTo>
                    <a:pt x="85" y="42"/>
                    <a:pt x="88" y="41"/>
                    <a:pt x="91" y="42"/>
                  </a:cubicBezTo>
                  <a:cubicBezTo>
                    <a:pt x="95" y="43"/>
                    <a:pt x="96" y="47"/>
                    <a:pt x="98" y="51"/>
                  </a:cubicBezTo>
                  <a:cubicBezTo>
                    <a:pt x="99" y="53"/>
                    <a:pt x="101" y="55"/>
                    <a:pt x="101" y="56"/>
                  </a:cubicBezTo>
                  <a:cubicBezTo>
                    <a:pt x="101" y="58"/>
                    <a:pt x="99" y="61"/>
                    <a:pt x="99" y="62"/>
                  </a:cubicBezTo>
                  <a:cubicBezTo>
                    <a:pt x="96" y="66"/>
                    <a:pt x="91" y="66"/>
                    <a:pt x="87" y="68"/>
                  </a:cubicBezTo>
                  <a:cubicBezTo>
                    <a:pt x="89" y="72"/>
                    <a:pt x="90" y="77"/>
                    <a:pt x="93" y="79"/>
                  </a:cubicBezTo>
                  <a:cubicBezTo>
                    <a:pt x="99" y="80"/>
                    <a:pt x="106" y="79"/>
                    <a:pt x="113" y="80"/>
                  </a:cubicBezTo>
                  <a:cubicBezTo>
                    <a:pt x="114" y="82"/>
                    <a:pt x="116" y="84"/>
                    <a:pt x="116" y="87"/>
                  </a:cubicBezTo>
                  <a:cubicBezTo>
                    <a:pt x="118" y="89"/>
                    <a:pt x="120" y="92"/>
                    <a:pt x="120" y="95"/>
                  </a:cubicBezTo>
                  <a:cubicBezTo>
                    <a:pt x="120" y="97"/>
                    <a:pt x="117" y="100"/>
                    <a:pt x="117" y="101"/>
                  </a:cubicBezTo>
                  <a:cubicBezTo>
                    <a:pt x="113" y="104"/>
                    <a:pt x="109" y="103"/>
                    <a:pt x="105" y="100"/>
                  </a:cubicBezTo>
                  <a:cubicBezTo>
                    <a:pt x="102" y="100"/>
                    <a:pt x="100" y="100"/>
                    <a:pt x="97" y="101"/>
                  </a:cubicBezTo>
                  <a:cubicBezTo>
                    <a:pt x="95" y="105"/>
                    <a:pt x="95" y="110"/>
                    <a:pt x="95" y="115"/>
                  </a:cubicBezTo>
                  <a:cubicBezTo>
                    <a:pt x="95" y="120"/>
                    <a:pt x="94" y="126"/>
                    <a:pt x="94" y="131"/>
                  </a:cubicBezTo>
                  <a:cubicBezTo>
                    <a:pt x="94" y="133"/>
                    <a:pt x="95" y="135"/>
                    <a:pt x="95" y="138"/>
                  </a:cubicBezTo>
                  <a:cubicBezTo>
                    <a:pt x="94" y="144"/>
                    <a:pt x="92" y="151"/>
                    <a:pt x="92" y="157"/>
                  </a:cubicBezTo>
                  <a:cubicBezTo>
                    <a:pt x="92" y="159"/>
                    <a:pt x="92" y="161"/>
                    <a:pt x="92" y="162"/>
                  </a:cubicBezTo>
                  <a:cubicBezTo>
                    <a:pt x="91" y="165"/>
                    <a:pt x="89" y="166"/>
                    <a:pt x="87" y="169"/>
                  </a:cubicBezTo>
                  <a:cubicBezTo>
                    <a:pt x="87" y="170"/>
                    <a:pt x="87" y="171"/>
                    <a:pt x="86" y="172"/>
                  </a:cubicBezTo>
                  <a:cubicBezTo>
                    <a:pt x="85" y="175"/>
                    <a:pt x="83" y="175"/>
                    <a:pt x="79" y="176"/>
                  </a:cubicBezTo>
                  <a:cubicBezTo>
                    <a:pt x="75" y="177"/>
                    <a:pt x="73" y="177"/>
                    <a:pt x="69" y="176"/>
                  </a:cubicBezTo>
                  <a:cubicBezTo>
                    <a:pt x="64" y="167"/>
                    <a:pt x="71" y="156"/>
                    <a:pt x="72" y="148"/>
                  </a:cubicBezTo>
                  <a:cubicBezTo>
                    <a:pt x="74" y="136"/>
                    <a:pt x="74" y="119"/>
                    <a:pt x="74" y="107"/>
                  </a:cubicBezTo>
                  <a:cubicBezTo>
                    <a:pt x="68" y="107"/>
                    <a:pt x="60" y="109"/>
                    <a:pt x="54" y="110"/>
                  </a:cubicBezTo>
                  <a:cubicBezTo>
                    <a:pt x="53" y="111"/>
                    <a:pt x="52" y="113"/>
                    <a:pt x="51" y="115"/>
                  </a:cubicBezTo>
                  <a:cubicBezTo>
                    <a:pt x="51" y="117"/>
                    <a:pt x="49" y="119"/>
                    <a:pt x="49" y="121"/>
                  </a:cubicBezTo>
                  <a:cubicBezTo>
                    <a:pt x="49" y="122"/>
                    <a:pt x="49" y="124"/>
                    <a:pt x="49" y="125"/>
                  </a:cubicBezTo>
                  <a:cubicBezTo>
                    <a:pt x="48" y="127"/>
                    <a:pt x="46" y="129"/>
                    <a:pt x="46" y="131"/>
                  </a:cubicBezTo>
                  <a:cubicBezTo>
                    <a:pt x="46" y="134"/>
                    <a:pt x="48" y="136"/>
                    <a:pt x="47" y="139"/>
                  </a:cubicBezTo>
                  <a:cubicBezTo>
                    <a:pt x="40" y="139"/>
                    <a:pt x="38" y="144"/>
                    <a:pt x="34" y="145"/>
                  </a:cubicBezTo>
                  <a:cubicBezTo>
                    <a:pt x="32" y="145"/>
                    <a:pt x="31" y="142"/>
                    <a:pt x="31" y="141"/>
                  </a:cubicBezTo>
                  <a:cubicBezTo>
                    <a:pt x="28" y="135"/>
                    <a:pt x="28" y="128"/>
                    <a:pt x="27" y="121"/>
                  </a:cubicBezTo>
                  <a:cubicBezTo>
                    <a:pt x="18" y="123"/>
                    <a:pt x="1" y="129"/>
                    <a:pt x="0" y="117"/>
                  </a:cubicBezTo>
                  <a:cubicBezTo>
                    <a:pt x="0" y="114"/>
                    <a:pt x="2" y="107"/>
                    <a:pt x="4" y="105"/>
                  </a:cubicBezTo>
                  <a:cubicBezTo>
                    <a:pt x="5" y="104"/>
                    <a:pt x="8" y="103"/>
                    <a:pt x="10" y="102"/>
                  </a:cubicBezTo>
                  <a:cubicBezTo>
                    <a:pt x="16" y="99"/>
                    <a:pt x="20" y="93"/>
                    <a:pt x="26" y="90"/>
                  </a:cubicBezTo>
                  <a:cubicBezTo>
                    <a:pt x="28" y="88"/>
                    <a:pt x="28" y="85"/>
                    <a:pt x="29" y="82"/>
                  </a:cubicBezTo>
                  <a:cubicBezTo>
                    <a:pt x="28" y="80"/>
                    <a:pt x="26" y="81"/>
                    <a:pt x="24" y="80"/>
                  </a:cubicBezTo>
                  <a:cubicBezTo>
                    <a:pt x="22" y="78"/>
                    <a:pt x="21" y="76"/>
                    <a:pt x="20" y="73"/>
                  </a:cubicBezTo>
                  <a:cubicBezTo>
                    <a:pt x="18" y="71"/>
                    <a:pt x="16" y="70"/>
                    <a:pt x="15" y="68"/>
                  </a:cubicBezTo>
                  <a:cubicBezTo>
                    <a:pt x="15" y="63"/>
                    <a:pt x="16" y="60"/>
                    <a:pt x="18" y="58"/>
                  </a:cubicBezTo>
                  <a:cubicBezTo>
                    <a:pt x="25" y="60"/>
                    <a:pt x="28" y="55"/>
                    <a:pt x="32" y="53"/>
                  </a:cubicBezTo>
                  <a:cubicBezTo>
                    <a:pt x="33" y="53"/>
                    <a:pt x="35" y="53"/>
                    <a:pt x="37" y="52"/>
                  </a:cubicBezTo>
                  <a:cubicBezTo>
                    <a:pt x="41" y="51"/>
                    <a:pt x="44" y="49"/>
                    <a:pt x="47" y="47"/>
                  </a:cubicBezTo>
                  <a:cubicBezTo>
                    <a:pt x="47" y="46"/>
                    <a:pt x="48" y="46"/>
                    <a:pt x="49" y="46"/>
                  </a:cubicBezTo>
                  <a:cubicBezTo>
                    <a:pt x="50" y="44"/>
                    <a:pt x="52" y="42"/>
                    <a:pt x="54" y="40"/>
                  </a:cubicBezTo>
                  <a:cubicBezTo>
                    <a:pt x="55" y="39"/>
                    <a:pt x="56" y="39"/>
                    <a:pt x="57" y="38"/>
                  </a:cubicBezTo>
                  <a:cubicBezTo>
                    <a:pt x="59" y="36"/>
                    <a:pt x="61" y="34"/>
                    <a:pt x="63" y="32"/>
                  </a:cubicBezTo>
                  <a:cubicBezTo>
                    <a:pt x="68" y="27"/>
                    <a:pt x="71" y="23"/>
                    <a:pt x="75" y="18"/>
                  </a:cubicBezTo>
                  <a:cubicBezTo>
                    <a:pt x="78" y="15"/>
                    <a:pt x="81" y="11"/>
                    <a:pt x="81" y="10"/>
                  </a:cubicBezTo>
                  <a:cubicBezTo>
                    <a:pt x="81" y="8"/>
                    <a:pt x="79" y="7"/>
                    <a:pt x="79" y="5"/>
                  </a:cubicBezTo>
                  <a:cubicBezTo>
                    <a:pt x="79" y="3"/>
                    <a:pt x="79" y="3"/>
                    <a:pt x="81" y="1"/>
                  </a:cubicBezTo>
                  <a:close/>
                  <a:moveTo>
                    <a:pt x="53" y="81"/>
                  </a:moveTo>
                  <a:cubicBezTo>
                    <a:pt x="53" y="82"/>
                    <a:pt x="52" y="85"/>
                    <a:pt x="53" y="87"/>
                  </a:cubicBezTo>
                  <a:cubicBezTo>
                    <a:pt x="59" y="85"/>
                    <a:pt x="67" y="84"/>
                    <a:pt x="73" y="82"/>
                  </a:cubicBezTo>
                  <a:cubicBezTo>
                    <a:pt x="73" y="79"/>
                    <a:pt x="74" y="77"/>
                    <a:pt x="73" y="74"/>
                  </a:cubicBezTo>
                  <a:cubicBezTo>
                    <a:pt x="66" y="74"/>
                    <a:pt x="56" y="76"/>
                    <a:pt x="53" y="81"/>
                  </a:cubicBezTo>
                  <a:close/>
                  <a:moveTo>
                    <a:pt x="27" y="93"/>
                  </a:moveTo>
                  <a:cubicBezTo>
                    <a:pt x="26" y="93"/>
                    <a:pt x="26" y="92"/>
                    <a:pt x="26" y="93"/>
                  </a:cubicBezTo>
                  <a:cubicBezTo>
                    <a:pt x="23" y="94"/>
                    <a:pt x="20" y="97"/>
                    <a:pt x="20" y="100"/>
                  </a:cubicBezTo>
                  <a:cubicBezTo>
                    <a:pt x="23" y="99"/>
                    <a:pt x="27" y="98"/>
                    <a:pt x="27" y="93"/>
                  </a:cubicBezTo>
                  <a:close/>
                  <a:moveTo>
                    <a:pt x="49" y="10"/>
                  </a:moveTo>
                  <a:cubicBezTo>
                    <a:pt x="42" y="13"/>
                    <a:pt x="35" y="15"/>
                    <a:pt x="29" y="18"/>
                  </a:cubicBezTo>
                  <a:cubicBezTo>
                    <a:pt x="26" y="21"/>
                    <a:pt x="18" y="26"/>
                    <a:pt x="21" y="32"/>
                  </a:cubicBezTo>
                  <a:cubicBezTo>
                    <a:pt x="21" y="32"/>
                    <a:pt x="23" y="35"/>
                    <a:pt x="25" y="36"/>
                  </a:cubicBezTo>
                  <a:cubicBezTo>
                    <a:pt x="27" y="39"/>
                    <a:pt x="30" y="41"/>
                    <a:pt x="33" y="43"/>
                  </a:cubicBezTo>
                  <a:cubicBezTo>
                    <a:pt x="37" y="45"/>
                    <a:pt x="40" y="45"/>
                    <a:pt x="45" y="44"/>
                  </a:cubicBezTo>
                  <a:cubicBezTo>
                    <a:pt x="46" y="39"/>
                    <a:pt x="49" y="36"/>
                    <a:pt x="50" y="31"/>
                  </a:cubicBezTo>
                  <a:cubicBezTo>
                    <a:pt x="46" y="28"/>
                    <a:pt x="48" y="23"/>
                    <a:pt x="51" y="20"/>
                  </a:cubicBezTo>
                  <a:cubicBezTo>
                    <a:pt x="51" y="19"/>
                    <a:pt x="49" y="19"/>
                    <a:pt x="49" y="18"/>
                  </a:cubicBezTo>
                  <a:cubicBezTo>
                    <a:pt x="51" y="15"/>
                    <a:pt x="56" y="16"/>
                    <a:pt x="57" y="12"/>
                  </a:cubicBezTo>
                  <a:cubicBezTo>
                    <a:pt x="55" y="12"/>
                    <a:pt x="53" y="14"/>
                    <a:pt x="52" y="13"/>
                  </a:cubicBezTo>
                  <a:cubicBezTo>
                    <a:pt x="53" y="11"/>
                    <a:pt x="57" y="11"/>
                    <a:pt x="58" y="9"/>
                  </a:cubicBezTo>
                  <a:cubicBezTo>
                    <a:pt x="55" y="7"/>
                    <a:pt x="52" y="9"/>
                    <a:pt x="49" y="1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222"/>
            <p:cNvSpPr>
              <a:spLocks noEditPoints="1"/>
            </p:cNvSpPr>
            <p:nvPr/>
          </p:nvSpPr>
          <p:spPr bwMode="auto">
            <a:xfrm>
              <a:off x="1484" y="2300"/>
              <a:ext cx="385" cy="399"/>
            </a:xfrm>
            <a:custGeom>
              <a:avLst/>
              <a:gdLst>
                <a:gd name="T0" fmla="*/ 149 w 163"/>
                <a:gd name="T1" fmla="*/ 157 h 167"/>
                <a:gd name="T2" fmla="*/ 113 w 163"/>
                <a:gd name="T3" fmla="*/ 165 h 167"/>
                <a:gd name="T4" fmla="*/ 85 w 163"/>
                <a:gd name="T5" fmla="*/ 161 h 167"/>
                <a:gd name="T6" fmla="*/ 68 w 163"/>
                <a:gd name="T7" fmla="*/ 157 h 167"/>
                <a:gd name="T8" fmla="*/ 52 w 163"/>
                <a:gd name="T9" fmla="*/ 158 h 167"/>
                <a:gd name="T10" fmla="*/ 39 w 163"/>
                <a:gd name="T11" fmla="*/ 160 h 167"/>
                <a:gd name="T12" fmla="*/ 14 w 163"/>
                <a:gd name="T13" fmla="*/ 156 h 167"/>
                <a:gd name="T14" fmla="*/ 3 w 163"/>
                <a:gd name="T15" fmla="*/ 141 h 167"/>
                <a:gd name="T16" fmla="*/ 28 w 163"/>
                <a:gd name="T17" fmla="*/ 129 h 167"/>
                <a:gd name="T18" fmla="*/ 20 w 163"/>
                <a:gd name="T19" fmla="*/ 118 h 167"/>
                <a:gd name="T20" fmla="*/ 13 w 163"/>
                <a:gd name="T21" fmla="*/ 93 h 167"/>
                <a:gd name="T22" fmla="*/ 7 w 163"/>
                <a:gd name="T23" fmla="*/ 78 h 167"/>
                <a:gd name="T24" fmla="*/ 26 w 163"/>
                <a:gd name="T25" fmla="*/ 76 h 167"/>
                <a:gd name="T26" fmla="*/ 27 w 163"/>
                <a:gd name="T27" fmla="*/ 85 h 167"/>
                <a:gd name="T28" fmla="*/ 32 w 163"/>
                <a:gd name="T29" fmla="*/ 106 h 167"/>
                <a:gd name="T30" fmla="*/ 48 w 163"/>
                <a:gd name="T31" fmla="*/ 84 h 167"/>
                <a:gd name="T32" fmla="*/ 48 w 163"/>
                <a:gd name="T33" fmla="*/ 68 h 167"/>
                <a:gd name="T34" fmla="*/ 51 w 163"/>
                <a:gd name="T35" fmla="*/ 52 h 167"/>
                <a:gd name="T36" fmla="*/ 61 w 163"/>
                <a:gd name="T37" fmla="*/ 25 h 167"/>
                <a:gd name="T38" fmla="*/ 86 w 163"/>
                <a:gd name="T39" fmla="*/ 41 h 167"/>
                <a:gd name="T40" fmla="*/ 85 w 163"/>
                <a:gd name="T41" fmla="*/ 20 h 167"/>
                <a:gd name="T42" fmla="*/ 81 w 163"/>
                <a:gd name="T43" fmla="*/ 9 h 167"/>
                <a:gd name="T44" fmla="*/ 103 w 163"/>
                <a:gd name="T45" fmla="*/ 14 h 167"/>
                <a:gd name="T46" fmla="*/ 103 w 163"/>
                <a:gd name="T47" fmla="*/ 32 h 167"/>
                <a:gd name="T48" fmla="*/ 109 w 163"/>
                <a:gd name="T49" fmla="*/ 43 h 167"/>
                <a:gd name="T50" fmla="*/ 107 w 163"/>
                <a:gd name="T51" fmla="*/ 54 h 167"/>
                <a:gd name="T52" fmla="*/ 107 w 163"/>
                <a:gd name="T53" fmla="*/ 66 h 167"/>
                <a:gd name="T54" fmla="*/ 121 w 163"/>
                <a:gd name="T55" fmla="*/ 82 h 167"/>
                <a:gd name="T56" fmla="*/ 121 w 163"/>
                <a:gd name="T57" fmla="*/ 90 h 167"/>
                <a:gd name="T58" fmla="*/ 123 w 163"/>
                <a:gd name="T59" fmla="*/ 94 h 167"/>
                <a:gd name="T60" fmla="*/ 108 w 163"/>
                <a:gd name="T61" fmla="*/ 99 h 167"/>
                <a:gd name="T62" fmla="*/ 105 w 163"/>
                <a:gd name="T63" fmla="*/ 131 h 167"/>
                <a:gd name="T64" fmla="*/ 137 w 163"/>
                <a:gd name="T65" fmla="*/ 133 h 167"/>
                <a:gd name="T66" fmla="*/ 163 w 163"/>
                <a:gd name="T67" fmla="*/ 134 h 167"/>
                <a:gd name="T68" fmla="*/ 83 w 163"/>
                <a:gd name="T69" fmla="*/ 71 h 167"/>
                <a:gd name="T70" fmla="*/ 75 w 163"/>
                <a:gd name="T71" fmla="*/ 84 h 167"/>
                <a:gd name="T72" fmla="*/ 88 w 163"/>
                <a:gd name="T73" fmla="*/ 78 h 167"/>
                <a:gd name="T74" fmla="*/ 88 w 163"/>
                <a:gd name="T75" fmla="*/ 69 h 167"/>
                <a:gd name="T76" fmla="*/ 70 w 163"/>
                <a:gd name="T77" fmla="*/ 86 h 167"/>
                <a:gd name="T78" fmla="*/ 73 w 163"/>
                <a:gd name="T79" fmla="*/ 79 h 167"/>
                <a:gd name="T80" fmla="*/ 39 w 163"/>
                <a:gd name="T81" fmla="*/ 104 h 167"/>
                <a:gd name="T82" fmla="*/ 46 w 163"/>
                <a:gd name="T83" fmla="*/ 95 h 167"/>
                <a:gd name="T84" fmla="*/ 82 w 163"/>
                <a:gd name="T85" fmla="*/ 107 h 167"/>
                <a:gd name="T86" fmla="*/ 75 w 163"/>
                <a:gd name="T87" fmla="*/ 110 h 167"/>
                <a:gd name="T88" fmla="*/ 88 w 163"/>
                <a:gd name="T89" fmla="*/ 129 h 167"/>
                <a:gd name="T90" fmla="*/ 89 w 163"/>
                <a:gd name="T91" fmla="*/ 118 h 167"/>
                <a:gd name="T92" fmla="*/ 89 w 163"/>
                <a:gd name="T93" fmla="*/ 112 h 167"/>
                <a:gd name="T94" fmla="*/ 82 w 163"/>
                <a:gd name="T95" fmla="*/ 107 h 167"/>
                <a:gd name="T96" fmla="*/ 49 w 163"/>
                <a:gd name="T97" fmla="*/ 131 h 167"/>
                <a:gd name="T98" fmla="*/ 54 w 163"/>
                <a:gd name="T99" fmla="*/ 119 h 167"/>
                <a:gd name="T100" fmla="*/ 34 w 163"/>
                <a:gd name="T101" fmla="*/ 51 h 167"/>
                <a:gd name="T102" fmla="*/ 23 w 163"/>
                <a:gd name="T103" fmla="*/ 37 h 167"/>
                <a:gd name="T104" fmla="*/ 8 w 163"/>
                <a:gd name="T105" fmla="*/ 41 h 167"/>
                <a:gd name="T106" fmla="*/ 0 w 163"/>
                <a:gd name="T107" fmla="*/ 53 h 167"/>
                <a:gd name="T108" fmla="*/ 8 w 163"/>
                <a:gd name="T109" fmla="*/ 63 h 167"/>
                <a:gd name="T110" fmla="*/ 28 w 163"/>
                <a:gd name="T111" fmla="*/ 61 h 167"/>
                <a:gd name="T112" fmla="*/ 34 w 163"/>
                <a:gd name="T113" fmla="*/ 5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3" h="167">
                  <a:moveTo>
                    <a:pt x="163" y="136"/>
                  </a:moveTo>
                  <a:cubicBezTo>
                    <a:pt x="159" y="150"/>
                    <a:pt x="153" y="154"/>
                    <a:pt x="149" y="157"/>
                  </a:cubicBezTo>
                  <a:cubicBezTo>
                    <a:pt x="145" y="161"/>
                    <a:pt x="142" y="162"/>
                    <a:pt x="137" y="165"/>
                  </a:cubicBezTo>
                  <a:cubicBezTo>
                    <a:pt x="130" y="167"/>
                    <a:pt x="122" y="167"/>
                    <a:pt x="113" y="165"/>
                  </a:cubicBezTo>
                  <a:cubicBezTo>
                    <a:pt x="109" y="164"/>
                    <a:pt x="104" y="162"/>
                    <a:pt x="99" y="161"/>
                  </a:cubicBezTo>
                  <a:cubicBezTo>
                    <a:pt x="95" y="160"/>
                    <a:pt x="89" y="160"/>
                    <a:pt x="85" y="161"/>
                  </a:cubicBezTo>
                  <a:cubicBezTo>
                    <a:pt x="83" y="161"/>
                    <a:pt x="81" y="162"/>
                    <a:pt x="80" y="161"/>
                  </a:cubicBezTo>
                  <a:cubicBezTo>
                    <a:pt x="76" y="161"/>
                    <a:pt x="72" y="157"/>
                    <a:pt x="68" y="157"/>
                  </a:cubicBezTo>
                  <a:cubicBezTo>
                    <a:pt x="67" y="157"/>
                    <a:pt x="66" y="158"/>
                    <a:pt x="64" y="158"/>
                  </a:cubicBezTo>
                  <a:cubicBezTo>
                    <a:pt x="60" y="158"/>
                    <a:pt x="56" y="157"/>
                    <a:pt x="52" y="158"/>
                  </a:cubicBezTo>
                  <a:cubicBezTo>
                    <a:pt x="50" y="158"/>
                    <a:pt x="47" y="160"/>
                    <a:pt x="44" y="160"/>
                  </a:cubicBezTo>
                  <a:cubicBezTo>
                    <a:pt x="42" y="160"/>
                    <a:pt x="41" y="160"/>
                    <a:pt x="39" y="160"/>
                  </a:cubicBezTo>
                  <a:cubicBezTo>
                    <a:pt x="36" y="161"/>
                    <a:pt x="33" y="162"/>
                    <a:pt x="30" y="161"/>
                  </a:cubicBezTo>
                  <a:cubicBezTo>
                    <a:pt x="24" y="161"/>
                    <a:pt x="20" y="157"/>
                    <a:pt x="14" y="156"/>
                  </a:cubicBezTo>
                  <a:cubicBezTo>
                    <a:pt x="11" y="155"/>
                    <a:pt x="10" y="152"/>
                    <a:pt x="7" y="150"/>
                  </a:cubicBezTo>
                  <a:cubicBezTo>
                    <a:pt x="6" y="147"/>
                    <a:pt x="3" y="145"/>
                    <a:pt x="3" y="141"/>
                  </a:cubicBezTo>
                  <a:cubicBezTo>
                    <a:pt x="4" y="136"/>
                    <a:pt x="9" y="136"/>
                    <a:pt x="14" y="135"/>
                  </a:cubicBezTo>
                  <a:cubicBezTo>
                    <a:pt x="19" y="133"/>
                    <a:pt x="24" y="130"/>
                    <a:pt x="28" y="129"/>
                  </a:cubicBezTo>
                  <a:cubicBezTo>
                    <a:pt x="28" y="126"/>
                    <a:pt x="25" y="125"/>
                    <a:pt x="24" y="124"/>
                  </a:cubicBezTo>
                  <a:cubicBezTo>
                    <a:pt x="22" y="122"/>
                    <a:pt x="21" y="120"/>
                    <a:pt x="20" y="118"/>
                  </a:cubicBezTo>
                  <a:cubicBezTo>
                    <a:pt x="18" y="116"/>
                    <a:pt x="16" y="114"/>
                    <a:pt x="15" y="112"/>
                  </a:cubicBezTo>
                  <a:cubicBezTo>
                    <a:pt x="12" y="106"/>
                    <a:pt x="13" y="100"/>
                    <a:pt x="13" y="93"/>
                  </a:cubicBezTo>
                  <a:cubicBezTo>
                    <a:pt x="10" y="94"/>
                    <a:pt x="10" y="97"/>
                    <a:pt x="6" y="96"/>
                  </a:cubicBezTo>
                  <a:cubicBezTo>
                    <a:pt x="0" y="94"/>
                    <a:pt x="4" y="81"/>
                    <a:pt x="7" y="78"/>
                  </a:cubicBezTo>
                  <a:cubicBezTo>
                    <a:pt x="8" y="76"/>
                    <a:pt x="17" y="71"/>
                    <a:pt x="21" y="72"/>
                  </a:cubicBezTo>
                  <a:cubicBezTo>
                    <a:pt x="22" y="72"/>
                    <a:pt x="26" y="76"/>
                    <a:pt x="26" y="76"/>
                  </a:cubicBezTo>
                  <a:cubicBezTo>
                    <a:pt x="27" y="77"/>
                    <a:pt x="28" y="82"/>
                    <a:pt x="28" y="82"/>
                  </a:cubicBezTo>
                  <a:cubicBezTo>
                    <a:pt x="28" y="83"/>
                    <a:pt x="27" y="84"/>
                    <a:pt x="27" y="85"/>
                  </a:cubicBezTo>
                  <a:cubicBezTo>
                    <a:pt x="27" y="89"/>
                    <a:pt x="27" y="98"/>
                    <a:pt x="28" y="101"/>
                  </a:cubicBezTo>
                  <a:cubicBezTo>
                    <a:pt x="29" y="104"/>
                    <a:pt x="31" y="104"/>
                    <a:pt x="32" y="106"/>
                  </a:cubicBezTo>
                  <a:cubicBezTo>
                    <a:pt x="36" y="104"/>
                    <a:pt x="37" y="99"/>
                    <a:pt x="40" y="95"/>
                  </a:cubicBezTo>
                  <a:cubicBezTo>
                    <a:pt x="43" y="91"/>
                    <a:pt x="48" y="88"/>
                    <a:pt x="48" y="84"/>
                  </a:cubicBezTo>
                  <a:cubicBezTo>
                    <a:pt x="49" y="82"/>
                    <a:pt x="48" y="80"/>
                    <a:pt x="48" y="77"/>
                  </a:cubicBezTo>
                  <a:cubicBezTo>
                    <a:pt x="49" y="74"/>
                    <a:pt x="49" y="71"/>
                    <a:pt x="48" y="68"/>
                  </a:cubicBezTo>
                  <a:cubicBezTo>
                    <a:pt x="48" y="66"/>
                    <a:pt x="45" y="65"/>
                    <a:pt x="44" y="62"/>
                  </a:cubicBezTo>
                  <a:cubicBezTo>
                    <a:pt x="44" y="58"/>
                    <a:pt x="49" y="55"/>
                    <a:pt x="51" y="52"/>
                  </a:cubicBezTo>
                  <a:cubicBezTo>
                    <a:pt x="52" y="49"/>
                    <a:pt x="53" y="45"/>
                    <a:pt x="53" y="41"/>
                  </a:cubicBezTo>
                  <a:cubicBezTo>
                    <a:pt x="55" y="34"/>
                    <a:pt x="56" y="28"/>
                    <a:pt x="61" y="25"/>
                  </a:cubicBezTo>
                  <a:cubicBezTo>
                    <a:pt x="66" y="30"/>
                    <a:pt x="72" y="36"/>
                    <a:pt x="74" y="44"/>
                  </a:cubicBezTo>
                  <a:cubicBezTo>
                    <a:pt x="78" y="43"/>
                    <a:pt x="83" y="42"/>
                    <a:pt x="86" y="41"/>
                  </a:cubicBezTo>
                  <a:cubicBezTo>
                    <a:pt x="85" y="35"/>
                    <a:pt x="86" y="29"/>
                    <a:pt x="86" y="23"/>
                  </a:cubicBezTo>
                  <a:cubicBezTo>
                    <a:pt x="86" y="22"/>
                    <a:pt x="85" y="21"/>
                    <a:pt x="85" y="20"/>
                  </a:cubicBezTo>
                  <a:cubicBezTo>
                    <a:pt x="85" y="19"/>
                    <a:pt x="85" y="17"/>
                    <a:pt x="85" y="17"/>
                  </a:cubicBezTo>
                  <a:cubicBezTo>
                    <a:pt x="85" y="13"/>
                    <a:pt x="82" y="11"/>
                    <a:pt x="81" y="9"/>
                  </a:cubicBezTo>
                  <a:cubicBezTo>
                    <a:pt x="80" y="1"/>
                    <a:pt x="91" y="0"/>
                    <a:pt x="95" y="3"/>
                  </a:cubicBezTo>
                  <a:cubicBezTo>
                    <a:pt x="97" y="4"/>
                    <a:pt x="103" y="12"/>
                    <a:pt x="103" y="14"/>
                  </a:cubicBezTo>
                  <a:cubicBezTo>
                    <a:pt x="104" y="18"/>
                    <a:pt x="102" y="21"/>
                    <a:pt x="101" y="23"/>
                  </a:cubicBezTo>
                  <a:cubicBezTo>
                    <a:pt x="101" y="27"/>
                    <a:pt x="102" y="29"/>
                    <a:pt x="103" y="32"/>
                  </a:cubicBezTo>
                  <a:cubicBezTo>
                    <a:pt x="103" y="34"/>
                    <a:pt x="102" y="36"/>
                    <a:pt x="103" y="38"/>
                  </a:cubicBezTo>
                  <a:cubicBezTo>
                    <a:pt x="105" y="39"/>
                    <a:pt x="107" y="41"/>
                    <a:pt x="109" y="43"/>
                  </a:cubicBezTo>
                  <a:cubicBezTo>
                    <a:pt x="109" y="45"/>
                    <a:pt x="108" y="47"/>
                    <a:pt x="108" y="49"/>
                  </a:cubicBezTo>
                  <a:cubicBezTo>
                    <a:pt x="108" y="50"/>
                    <a:pt x="107" y="54"/>
                    <a:pt x="107" y="54"/>
                  </a:cubicBezTo>
                  <a:cubicBezTo>
                    <a:pt x="107" y="55"/>
                    <a:pt x="106" y="59"/>
                    <a:pt x="106" y="61"/>
                  </a:cubicBezTo>
                  <a:cubicBezTo>
                    <a:pt x="105" y="63"/>
                    <a:pt x="106" y="64"/>
                    <a:pt x="107" y="66"/>
                  </a:cubicBezTo>
                  <a:cubicBezTo>
                    <a:pt x="107" y="69"/>
                    <a:pt x="106" y="71"/>
                    <a:pt x="106" y="74"/>
                  </a:cubicBezTo>
                  <a:cubicBezTo>
                    <a:pt x="113" y="71"/>
                    <a:pt x="123" y="74"/>
                    <a:pt x="121" y="82"/>
                  </a:cubicBezTo>
                  <a:cubicBezTo>
                    <a:pt x="121" y="84"/>
                    <a:pt x="124" y="84"/>
                    <a:pt x="125" y="86"/>
                  </a:cubicBezTo>
                  <a:cubicBezTo>
                    <a:pt x="124" y="87"/>
                    <a:pt x="123" y="89"/>
                    <a:pt x="121" y="90"/>
                  </a:cubicBezTo>
                  <a:cubicBezTo>
                    <a:pt x="122" y="91"/>
                    <a:pt x="123" y="92"/>
                    <a:pt x="122" y="93"/>
                  </a:cubicBezTo>
                  <a:cubicBezTo>
                    <a:pt x="122" y="94"/>
                    <a:pt x="123" y="93"/>
                    <a:pt x="123" y="94"/>
                  </a:cubicBezTo>
                  <a:cubicBezTo>
                    <a:pt x="120" y="98"/>
                    <a:pt x="115" y="96"/>
                    <a:pt x="112" y="99"/>
                  </a:cubicBezTo>
                  <a:cubicBezTo>
                    <a:pt x="110" y="100"/>
                    <a:pt x="109" y="98"/>
                    <a:pt x="108" y="99"/>
                  </a:cubicBezTo>
                  <a:cubicBezTo>
                    <a:pt x="105" y="104"/>
                    <a:pt x="107" y="113"/>
                    <a:pt x="106" y="120"/>
                  </a:cubicBezTo>
                  <a:cubicBezTo>
                    <a:pt x="106" y="124"/>
                    <a:pt x="105" y="128"/>
                    <a:pt x="105" y="131"/>
                  </a:cubicBezTo>
                  <a:cubicBezTo>
                    <a:pt x="110" y="133"/>
                    <a:pt x="117" y="135"/>
                    <a:pt x="124" y="135"/>
                  </a:cubicBezTo>
                  <a:cubicBezTo>
                    <a:pt x="127" y="134"/>
                    <a:pt x="133" y="133"/>
                    <a:pt x="137" y="133"/>
                  </a:cubicBezTo>
                  <a:cubicBezTo>
                    <a:pt x="146" y="133"/>
                    <a:pt x="156" y="130"/>
                    <a:pt x="161" y="131"/>
                  </a:cubicBezTo>
                  <a:cubicBezTo>
                    <a:pt x="162" y="131"/>
                    <a:pt x="163" y="133"/>
                    <a:pt x="163" y="134"/>
                  </a:cubicBezTo>
                  <a:cubicBezTo>
                    <a:pt x="163" y="134"/>
                    <a:pt x="163" y="135"/>
                    <a:pt x="163" y="136"/>
                  </a:cubicBezTo>
                  <a:close/>
                  <a:moveTo>
                    <a:pt x="83" y="71"/>
                  </a:moveTo>
                  <a:cubicBezTo>
                    <a:pt x="81" y="74"/>
                    <a:pt x="78" y="75"/>
                    <a:pt x="76" y="77"/>
                  </a:cubicBezTo>
                  <a:cubicBezTo>
                    <a:pt x="75" y="79"/>
                    <a:pt x="75" y="81"/>
                    <a:pt x="75" y="84"/>
                  </a:cubicBezTo>
                  <a:cubicBezTo>
                    <a:pt x="76" y="84"/>
                    <a:pt x="77" y="84"/>
                    <a:pt x="79" y="84"/>
                  </a:cubicBezTo>
                  <a:cubicBezTo>
                    <a:pt x="81" y="81"/>
                    <a:pt x="86" y="81"/>
                    <a:pt x="88" y="78"/>
                  </a:cubicBezTo>
                  <a:cubicBezTo>
                    <a:pt x="88" y="75"/>
                    <a:pt x="89" y="73"/>
                    <a:pt x="89" y="70"/>
                  </a:cubicBezTo>
                  <a:cubicBezTo>
                    <a:pt x="88" y="69"/>
                    <a:pt x="88" y="69"/>
                    <a:pt x="88" y="69"/>
                  </a:cubicBezTo>
                  <a:cubicBezTo>
                    <a:pt x="87" y="70"/>
                    <a:pt x="85" y="71"/>
                    <a:pt x="83" y="71"/>
                  </a:cubicBezTo>
                  <a:close/>
                  <a:moveTo>
                    <a:pt x="70" y="86"/>
                  </a:moveTo>
                  <a:cubicBezTo>
                    <a:pt x="73" y="86"/>
                    <a:pt x="73" y="82"/>
                    <a:pt x="73" y="79"/>
                  </a:cubicBezTo>
                  <a:cubicBezTo>
                    <a:pt x="74" y="79"/>
                    <a:pt x="74" y="79"/>
                    <a:pt x="73" y="79"/>
                  </a:cubicBezTo>
                  <a:cubicBezTo>
                    <a:pt x="72" y="81"/>
                    <a:pt x="69" y="82"/>
                    <a:pt x="70" y="86"/>
                  </a:cubicBezTo>
                  <a:close/>
                  <a:moveTo>
                    <a:pt x="39" y="104"/>
                  </a:moveTo>
                  <a:cubicBezTo>
                    <a:pt x="41" y="103"/>
                    <a:pt x="42" y="103"/>
                    <a:pt x="43" y="102"/>
                  </a:cubicBezTo>
                  <a:cubicBezTo>
                    <a:pt x="42" y="98"/>
                    <a:pt x="46" y="97"/>
                    <a:pt x="46" y="95"/>
                  </a:cubicBezTo>
                  <a:cubicBezTo>
                    <a:pt x="44" y="98"/>
                    <a:pt x="40" y="101"/>
                    <a:pt x="39" y="104"/>
                  </a:cubicBezTo>
                  <a:close/>
                  <a:moveTo>
                    <a:pt x="82" y="107"/>
                  </a:moveTo>
                  <a:cubicBezTo>
                    <a:pt x="82" y="108"/>
                    <a:pt x="82" y="109"/>
                    <a:pt x="81" y="110"/>
                  </a:cubicBezTo>
                  <a:cubicBezTo>
                    <a:pt x="78" y="110"/>
                    <a:pt x="77" y="110"/>
                    <a:pt x="75" y="110"/>
                  </a:cubicBezTo>
                  <a:cubicBezTo>
                    <a:pt x="72" y="114"/>
                    <a:pt x="73" y="123"/>
                    <a:pt x="73" y="129"/>
                  </a:cubicBezTo>
                  <a:cubicBezTo>
                    <a:pt x="79" y="129"/>
                    <a:pt x="83" y="130"/>
                    <a:pt x="88" y="129"/>
                  </a:cubicBezTo>
                  <a:cubicBezTo>
                    <a:pt x="88" y="127"/>
                    <a:pt x="89" y="125"/>
                    <a:pt x="89" y="122"/>
                  </a:cubicBezTo>
                  <a:cubicBezTo>
                    <a:pt x="89" y="121"/>
                    <a:pt x="88" y="119"/>
                    <a:pt x="89" y="118"/>
                  </a:cubicBezTo>
                  <a:cubicBezTo>
                    <a:pt x="89" y="117"/>
                    <a:pt x="89" y="116"/>
                    <a:pt x="89" y="115"/>
                  </a:cubicBezTo>
                  <a:cubicBezTo>
                    <a:pt x="89" y="114"/>
                    <a:pt x="89" y="113"/>
                    <a:pt x="89" y="112"/>
                  </a:cubicBezTo>
                  <a:cubicBezTo>
                    <a:pt x="89" y="110"/>
                    <a:pt x="90" y="107"/>
                    <a:pt x="88" y="106"/>
                  </a:cubicBezTo>
                  <a:cubicBezTo>
                    <a:pt x="86" y="105"/>
                    <a:pt x="84" y="108"/>
                    <a:pt x="82" y="107"/>
                  </a:cubicBezTo>
                  <a:close/>
                  <a:moveTo>
                    <a:pt x="48" y="125"/>
                  </a:moveTo>
                  <a:cubicBezTo>
                    <a:pt x="50" y="127"/>
                    <a:pt x="48" y="129"/>
                    <a:pt x="49" y="131"/>
                  </a:cubicBezTo>
                  <a:cubicBezTo>
                    <a:pt x="52" y="131"/>
                    <a:pt x="54" y="131"/>
                    <a:pt x="57" y="131"/>
                  </a:cubicBezTo>
                  <a:cubicBezTo>
                    <a:pt x="56" y="127"/>
                    <a:pt x="56" y="122"/>
                    <a:pt x="54" y="119"/>
                  </a:cubicBezTo>
                  <a:cubicBezTo>
                    <a:pt x="50" y="119"/>
                    <a:pt x="50" y="123"/>
                    <a:pt x="48" y="125"/>
                  </a:cubicBezTo>
                  <a:close/>
                  <a:moveTo>
                    <a:pt x="34" y="51"/>
                  </a:moveTo>
                  <a:cubicBezTo>
                    <a:pt x="34" y="48"/>
                    <a:pt x="32" y="45"/>
                    <a:pt x="30" y="43"/>
                  </a:cubicBezTo>
                  <a:cubicBezTo>
                    <a:pt x="26" y="38"/>
                    <a:pt x="28" y="38"/>
                    <a:pt x="23" y="37"/>
                  </a:cubicBezTo>
                  <a:cubicBezTo>
                    <a:pt x="18" y="37"/>
                    <a:pt x="16" y="39"/>
                    <a:pt x="13" y="40"/>
                  </a:cubicBezTo>
                  <a:cubicBezTo>
                    <a:pt x="11" y="39"/>
                    <a:pt x="10" y="40"/>
                    <a:pt x="8" y="41"/>
                  </a:cubicBezTo>
                  <a:cubicBezTo>
                    <a:pt x="7" y="41"/>
                    <a:pt x="9" y="42"/>
                    <a:pt x="8" y="42"/>
                  </a:cubicBezTo>
                  <a:cubicBezTo>
                    <a:pt x="4" y="43"/>
                    <a:pt x="0" y="47"/>
                    <a:pt x="0" y="53"/>
                  </a:cubicBezTo>
                  <a:cubicBezTo>
                    <a:pt x="0" y="54"/>
                    <a:pt x="0" y="54"/>
                    <a:pt x="0" y="56"/>
                  </a:cubicBezTo>
                  <a:cubicBezTo>
                    <a:pt x="0" y="57"/>
                    <a:pt x="5" y="61"/>
                    <a:pt x="8" y="63"/>
                  </a:cubicBezTo>
                  <a:cubicBezTo>
                    <a:pt x="12" y="64"/>
                    <a:pt x="13" y="64"/>
                    <a:pt x="15" y="64"/>
                  </a:cubicBezTo>
                  <a:cubicBezTo>
                    <a:pt x="20" y="64"/>
                    <a:pt x="21" y="61"/>
                    <a:pt x="28" y="61"/>
                  </a:cubicBezTo>
                  <a:cubicBezTo>
                    <a:pt x="31" y="60"/>
                    <a:pt x="30" y="60"/>
                    <a:pt x="34" y="57"/>
                  </a:cubicBezTo>
                  <a:cubicBezTo>
                    <a:pt x="35" y="54"/>
                    <a:pt x="34" y="53"/>
                    <a:pt x="34" y="5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223"/>
            <p:cNvSpPr>
              <a:spLocks noEditPoints="1"/>
            </p:cNvSpPr>
            <p:nvPr/>
          </p:nvSpPr>
          <p:spPr bwMode="auto">
            <a:xfrm>
              <a:off x="691" y="2334"/>
              <a:ext cx="388" cy="353"/>
            </a:xfrm>
            <a:custGeom>
              <a:avLst/>
              <a:gdLst>
                <a:gd name="T0" fmla="*/ 147 w 164"/>
                <a:gd name="T1" fmla="*/ 58 h 148"/>
                <a:gd name="T2" fmla="*/ 154 w 164"/>
                <a:gd name="T3" fmla="*/ 73 h 148"/>
                <a:gd name="T4" fmla="*/ 161 w 164"/>
                <a:gd name="T5" fmla="*/ 91 h 148"/>
                <a:gd name="T6" fmla="*/ 153 w 164"/>
                <a:gd name="T7" fmla="*/ 128 h 148"/>
                <a:gd name="T8" fmla="*/ 131 w 164"/>
                <a:gd name="T9" fmla="*/ 138 h 148"/>
                <a:gd name="T10" fmla="*/ 92 w 164"/>
                <a:gd name="T11" fmla="*/ 120 h 148"/>
                <a:gd name="T12" fmla="*/ 89 w 164"/>
                <a:gd name="T13" fmla="*/ 114 h 148"/>
                <a:gd name="T14" fmla="*/ 82 w 164"/>
                <a:gd name="T15" fmla="*/ 97 h 148"/>
                <a:gd name="T16" fmla="*/ 89 w 164"/>
                <a:gd name="T17" fmla="*/ 68 h 148"/>
                <a:gd name="T18" fmla="*/ 76 w 164"/>
                <a:gd name="T19" fmla="*/ 75 h 148"/>
                <a:gd name="T20" fmla="*/ 73 w 164"/>
                <a:gd name="T21" fmla="*/ 95 h 148"/>
                <a:gd name="T22" fmla="*/ 72 w 164"/>
                <a:gd name="T23" fmla="*/ 123 h 148"/>
                <a:gd name="T24" fmla="*/ 71 w 164"/>
                <a:gd name="T25" fmla="*/ 139 h 148"/>
                <a:gd name="T26" fmla="*/ 54 w 164"/>
                <a:gd name="T27" fmla="*/ 144 h 148"/>
                <a:gd name="T28" fmla="*/ 36 w 164"/>
                <a:gd name="T29" fmla="*/ 126 h 148"/>
                <a:gd name="T30" fmla="*/ 36 w 164"/>
                <a:gd name="T31" fmla="*/ 134 h 148"/>
                <a:gd name="T32" fmla="*/ 32 w 164"/>
                <a:gd name="T33" fmla="*/ 144 h 148"/>
                <a:gd name="T34" fmla="*/ 20 w 164"/>
                <a:gd name="T35" fmla="*/ 137 h 148"/>
                <a:gd name="T36" fmla="*/ 20 w 164"/>
                <a:gd name="T37" fmla="*/ 100 h 148"/>
                <a:gd name="T38" fmla="*/ 13 w 164"/>
                <a:gd name="T39" fmla="*/ 85 h 148"/>
                <a:gd name="T40" fmla="*/ 19 w 164"/>
                <a:gd name="T41" fmla="*/ 28 h 148"/>
                <a:gd name="T42" fmla="*/ 28 w 164"/>
                <a:gd name="T43" fmla="*/ 14 h 148"/>
                <a:gd name="T44" fmla="*/ 52 w 164"/>
                <a:gd name="T45" fmla="*/ 4 h 148"/>
                <a:gd name="T46" fmla="*/ 40 w 164"/>
                <a:gd name="T47" fmla="*/ 39 h 148"/>
                <a:gd name="T48" fmla="*/ 34 w 164"/>
                <a:gd name="T49" fmla="*/ 48 h 148"/>
                <a:gd name="T50" fmla="*/ 67 w 164"/>
                <a:gd name="T51" fmla="*/ 31 h 148"/>
                <a:gd name="T52" fmla="*/ 57 w 164"/>
                <a:gd name="T53" fmla="*/ 53 h 148"/>
                <a:gd name="T54" fmla="*/ 70 w 164"/>
                <a:gd name="T55" fmla="*/ 69 h 148"/>
                <a:gd name="T56" fmla="*/ 90 w 164"/>
                <a:gd name="T57" fmla="*/ 40 h 148"/>
                <a:gd name="T58" fmla="*/ 100 w 164"/>
                <a:gd name="T59" fmla="*/ 8 h 148"/>
                <a:gd name="T60" fmla="*/ 113 w 164"/>
                <a:gd name="T61" fmla="*/ 13 h 148"/>
                <a:gd name="T62" fmla="*/ 115 w 164"/>
                <a:gd name="T63" fmla="*/ 23 h 148"/>
                <a:gd name="T64" fmla="*/ 122 w 164"/>
                <a:gd name="T65" fmla="*/ 30 h 148"/>
                <a:gd name="T66" fmla="*/ 120 w 164"/>
                <a:gd name="T67" fmla="*/ 51 h 148"/>
                <a:gd name="T68" fmla="*/ 131 w 164"/>
                <a:gd name="T69" fmla="*/ 61 h 148"/>
                <a:gd name="T70" fmla="*/ 134 w 164"/>
                <a:gd name="T71" fmla="*/ 75 h 148"/>
                <a:gd name="T72" fmla="*/ 119 w 164"/>
                <a:gd name="T73" fmla="*/ 85 h 148"/>
                <a:gd name="T74" fmla="*/ 110 w 164"/>
                <a:gd name="T75" fmla="*/ 99 h 148"/>
                <a:gd name="T76" fmla="*/ 115 w 164"/>
                <a:gd name="T77" fmla="*/ 112 h 148"/>
                <a:gd name="T78" fmla="*/ 136 w 164"/>
                <a:gd name="T79" fmla="*/ 108 h 148"/>
                <a:gd name="T80" fmla="*/ 141 w 164"/>
                <a:gd name="T81" fmla="*/ 63 h 148"/>
                <a:gd name="T82" fmla="*/ 145 w 164"/>
                <a:gd name="T83" fmla="*/ 71 h 148"/>
                <a:gd name="T84" fmla="*/ 148 w 164"/>
                <a:gd name="T85" fmla="*/ 66 h 148"/>
                <a:gd name="T86" fmla="*/ 117 w 164"/>
                <a:gd name="T87" fmla="*/ 65 h 148"/>
                <a:gd name="T88" fmla="*/ 118 w 164"/>
                <a:gd name="T89" fmla="*/ 50 h 148"/>
                <a:gd name="T90" fmla="*/ 43 w 164"/>
                <a:gd name="T91" fmla="*/ 83 h 148"/>
                <a:gd name="T92" fmla="*/ 53 w 164"/>
                <a:gd name="T93" fmla="*/ 73 h 148"/>
                <a:gd name="T94" fmla="*/ 27 w 164"/>
                <a:gd name="T95" fmla="*/ 77 h 148"/>
                <a:gd name="T96" fmla="*/ 27 w 164"/>
                <a:gd name="T97" fmla="*/ 77 h 148"/>
                <a:gd name="T98" fmla="*/ 37 w 164"/>
                <a:gd name="T99" fmla="*/ 108 h 148"/>
                <a:gd name="T100" fmla="*/ 46 w 164"/>
                <a:gd name="T101" fmla="*/ 93 h 148"/>
                <a:gd name="T102" fmla="*/ 43 w 164"/>
                <a:gd name="T103" fmla="*/ 121 h 148"/>
                <a:gd name="T104" fmla="*/ 54 w 164"/>
                <a:gd name="T105" fmla="*/ 107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64" h="148">
                  <a:moveTo>
                    <a:pt x="148" y="66"/>
                  </a:moveTo>
                  <a:cubicBezTo>
                    <a:pt x="149" y="63"/>
                    <a:pt x="147" y="61"/>
                    <a:pt x="147" y="58"/>
                  </a:cubicBezTo>
                  <a:cubicBezTo>
                    <a:pt x="149" y="58"/>
                    <a:pt x="148" y="61"/>
                    <a:pt x="149" y="62"/>
                  </a:cubicBezTo>
                  <a:cubicBezTo>
                    <a:pt x="152" y="64"/>
                    <a:pt x="152" y="69"/>
                    <a:pt x="154" y="73"/>
                  </a:cubicBezTo>
                  <a:cubicBezTo>
                    <a:pt x="154" y="74"/>
                    <a:pt x="155" y="75"/>
                    <a:pt x="156" y="76"/>
                  </a:cubicBezTo>
                  <a:cubicBezTo>
                    <a:pt x="158" y="81"/>
                    <a:pt x="157" y="87"/>
                    <a:pt x="161" y="91"/>
                  </a:cubicBezTo>
                  <a:cubicBezTo>
                    <a:pt x="163" y="101"/>
                    <a:pt x="164" y="114"/>
                    <a:pt x="160" y="122"/>
                  </a:cubicBezTo>
                  <a:cubicBezTo>
                    <a:pt x="157" y="123"/>
                    <a:pt x="153" y="124"/>
                    <a:pt x="153" y="128"/>
                  </a:cubicBezTo>
                  <a:cubicBezTo>
                    <a:pt x="150" y="129"/>
                    <a:pt x="141" y="132"/>
                    <a:pt x="139" y="133"/>
                  </a:cubicBezTo>
                  <a:cubicBezTo>
                    <a:pt x="136" y="134"/>
                    <a:pt x="134" y="137"/>
                    <a:pt x="131" y="138"/>
                  </a:cubicBezTo>
                  <a:cubicBezTo>
                    <a:pt x="124" y="140"/>
                    <a:pt x="118" y="135"/>
                    <a:pt x="110" y="136"/>
                  </a:cubicBezTo>
                  <a:cubicBezTo>
                    <a:pt x="103" y="132"/>
                    <a:pt x="96" y="128"/>
                    <a:pt x="92" y="120"/>
                  </a:cubicBezTo>
                  <a:cubicBezTo>
                    <a:pt x="91" y="119"/>
                    <a:pt x="91" y="118"/>
                    <a:pt x="91" y="117"/>
                  </a:cubicBezTo>
                  <a:cubicBezTo>
                    <a:pt x="90" y="116"/>
                    <a:pt x="89" y="115"/>
                    <a:pt x="89" y="114"/>
                  </a:cubicBezTo>
                  <a:cubicBezTo>
                    <a:pt x="88" y="108"/>
                    <a:pt x="90" y="102"/>
                    <a:pt x="88" y="96"/>
                  </a:cubicBezTo>
                  <a:cubicBezTo>
                    <a:pt x="86" y="96"/>
                    <a:pt x="85" y="98"/>
                    <a:pt x="82" y="97"/>
                  </a:cubicBezTo>
                  <a:cubicBezTo>
                    <a:pt x="78" y="97"/>
                    <a:pt x="76" y="88"/>
                    <a:pt x="78" y="85"/>
                  </a:cubicBezTo>
                  <a:cubicBezTo>
                    <a:pt x="81" y="80"/>
                    <a:pt x="88" y="73"/>
                    <a:pt x="89" y="68"/>
                  </a:cubicBezTo>
                  <a:cubicBezTo>
                    <a:pt x="90" y="65"/>
                    <a:pt x="89" y="63"/>
                    <a:pt x="90" y="60"/>
                  </a:cubicBezTo>
                  <a:cubicBezTo>
                    <a:pt x="82" y="62"/>
                    <a:pt x="80" y="70"/>
                    <a:pt x="76" y="75"/>
                  </a:cubicBezTo>
                  <a:cubicBezTo>
                    <a:pt x="77" y="81"/>
                    <a:pt x="72" y="84"/>
                    <a:pt x="72" y="91"/>
                  </a:cubicBezTo>
                  <a:cubicBezTo>
                    <a:pt x="72" y="93"/>
                    <a:pt x="73" y="94"/>
                    <a:pt x="73" y="95"/>
                  </a:cubicBezTo>
                  <a:cubicBezTo>
                    <a:pt x="74" y="103"/>
                    <a:pt x="72" y="111"/>
                    <a:pt x="72" y="118"/>
                  </a:cubicBezTo>
                  <a:cubicBezTo>
                    <a:pt x="72" y="120"/>
                    <a:pt x="72" y="121"/>
                    <a:pt x="72" y="123"/>
                  </a:cubicBezTo>
                  <a:cubicBezTo>
                    <a:pt x="72" y="124"/>
                    <a:pt x="72" y="125"/>
                    <a:pt x="72" y="126"/>
                  </a:cubicBezTo>
                  <a:cubicBezTo>
                    <a:pt x="71" y="131"/>
                    <a:pt x="72" y="135"/>
                    <a:pt x="71" y="139"/>
                  </a:cubicBezTo>
                  <a:cubicBezTo>
                    <a:pt x="70" y="142"/>
                    <a:pt x="67" y="146"/>
                    <a:pt x="66" y="146"/>
                  </a:cubicBezTo>
                  <a:cubicBezTo>
                    <a:pt x="62" y="148"/>
                    <a:pt x="58" y="145"/>
                    <a:pt x="54" y="144"/>
                  </a:cubicBezTo>
                  <a:cubicBezTo>
                    <a:pt x="49" y="137"/>
                    <a:pt x="43" y="130"/>
                    <a:pt x="37" y="123"/>
                  </a:cubicBezTo>
                  <a:cubicBezTo>
                    <a:pt x="37" y="124"/>
                    <a:pt x="36" y="125"/>
                    <a:pt x="36" y="126"/>
                  </a:cubicBezTo>
                  <a:cubicBezTo>
                    <a:pt x="36" y="128"/>
                    <a:pt x="37" y="129"/>
                    <a:pt x="37" y="130"/>
                  </a:cubicBezTo>
                  <a:cubicBezTo>
                    <a:pt x="37" y="131"/>
                    <a:pt x="36" y="133"/>
                    <a:pt x="36" y="134"/>
                  </a:cubicBezTo>
                  <a:cubicBezTo>
                    <a:pt x="36" y="135"/>
                    <a:pt x="37" y="137"/>
                    <a:pt x="37" y="138"/>
                  </a:cubicBezTo>
                  <a:cubicBezTo>
                    <a:pt x="36" y="141"/>
                    <a:pt x="34" y="142"/>
                    <a:pt x="32" y="144"/>
                  </a:cubicBezTo>
                  <a:cubicBezTo>
                    <a:pt x="29" y="144"/>
                    <a:pt x="28" y="141"/>
                    <a:pt x="23" y="142"/>
                  </a:cubicBezTo>
                  <a:cubicBezTo>
                    <a:pt x="23" y="141"/>
                    <a:pt x="21" y="140"/>
                    <a:pt x="20" y="137"/>
                  </a:cubicBezTo>
                  <a:cubicBezTo>
                    <a:pt x="19" y="135"/>
                    <a:pt x="20" y="131"/>
                    <a:pt x="19" y="128"/>
                  </a:cubicBezTo>
                  <a:cubicBezTo>
                    <a:pt x="19" y="119"/>
                    <a:pt x="19" y="108"/>
                    <a:pt x="20" y="100"/>
                  </a:cubicBezTo>
                  <a:cubicBezTo>
                    <a:pt x="21" y="94"/>
                    <a:pt x="24" y="89"/>
                    <a:pt x="24" y="84"/>
                  </a:cubicBezTo>
                  <a:cubicBezTo>
                    <a:pt x="21" y="83"/>
                    <a:pt x="18" y="86"/>
                    <a:pt x="13" y="85"/>
                  </a:cubicBezTo>
                  <a:cubicBezTo>
                    <a:pt x="0" y="76"/>
                    <a:pt x="10" y="50"/>
                    <a:pt x="14" y="38"/>
                  </a:cubicBezTo>
                  <a:cubicBezTo>
                    <a:pt x="15" y="35"/>
                    <a:pt x="17" y="31"/>
                    <a:pt x="19" y="28"/>
                  </a:cubicBezTo>
                  <a:cubicBezTo>
                    <a:pt x="20" y="25"/>
                    <a:pt x="21" y="23"/>
                    <a:pt x="23" y="21"/>
                  </a:cubicBezTo>
                  <a:cubicBezTo>
                    <a:pt x="25" y="19"/>
                    <a:pt x="26" y="16"/>
                    <a:pt x="28" y="14"/>
                  </a:cubicBezTo>
                  <a:cubicBezTo>
                    <a:pt x="32" y="10"/>
                    <a:pt x="37" y="5"/>
                    <a:pt x="42" y="1"/>
                  </a:cubicBezTo>
                  <a:cubicBezTo>
                    <a:pt x="47" y="0"/>
                    <a:pt x="49" y="1"/>
                    <a:pt x="52" y="4"/>
                  </a:cubicBezTo>
                  <a:cubicBezTo>
                    <a:pt x="55" y="8"/>
                    <a:pt x="60" y="16"/>
                    <a:pt x="55" y="20"/>
                  </a:cubicBezTo>
                  <a:cubicBezTo>
                    <a:pt x="54" y="31"/>
                    <a:pt x="46" y="34"/>
                    <a:pt x="40" y="39"/>
                  </a:cubicBezTo>
                  <a:cubicBezTo>
                    <a:pt x="40" y="40"/>
                    <a:pt x="40" y="41"/>
                    <a:pt x="40" y="42"/>
                  </a:cubicBezTo>
                  <a:cubicBezTo>
                    <a:pt x="36" y="42"/>
                    <a:pt x="36" y="46"/>
                    <a:pt x="34" y="48"/>
                  </a:cubicBezTo>
                  <a:cubicBezTo>
                    <a:pt x="40" y="45"/>
                    <a:pt x="47" y="39"/>
                    <a:pt x="55" y="35"/>
                  </a:cubicBezTo>
                  <a:cubicBezTo>
                    <a:pt x="59" y="33"/>
                    <a:pt x="62" y="30"/>
                    <a:pt x="67" y="31"/>
                  </a:cubicBezTo>
                  <a:cubicBezTo>
                    <a:pt x="66" y="33"/>
                    <a:pt x="65" y="35"/>
                    <a:pt x="66" y="38"/>
                  </a:cubicBezTo>
                  <a:cubicBezTo>
                    <a:pt x="62" y="42"/>
                    <a:pt x="60" y="48"/>
                    <a:pt x="57" y="53"/>
                  </a:cubicBezTo>
                  <a:cubicBezTo>
                    <a:pt x="57" y="56"/>
                    <a:pt x="61" y="56"/>
                    <a:pt x="63" y="57"/>
                  </a:cubicBezTo>
                  <a:cubicBezTo>
                    <a:pt x="67" y="59"/>
                    <a:pt x="69" y="64"/>
                    <a:pt x="70" y="69"/>
                  </a:cubicBezTo>
                  <a:cubicBezTo>
                    <a:pt x="77" y="65"/>
                    <a:pt x="76" y="55"/>
                    <a:pt x="80" y="49"/>
                  </a:cubicBezTo>
                  <a:cubicBezTo>
                    <a:pt x="83" y="45"/>
                    <a:pt x="87" y="44"/>
                    <a:pt x="90" y="40"/>
                  </a:cubicBezTo>
                  <a:cubicBezTo>
                    <a:pt x="90" y="33"/>
                    <a:pt x="92" y="21"/>
                    <a:pt x="94" y="16"/>
                  </a:cubicBezTo>
                  <a:cubicBezTo>
                    <a:pt x="96" y="12"/>
                    <a:pt x="97" y="10"/>
                    <a:pt x="100" y="8"/>
                  </a:cubicBezTo>
                  <a:cubicBezTo>
                    <a:pt x="101" y="9"/>
                    <a:pt x="104" y="9"/>
                    <a:pt x="104" y="10"/>
                  </a:cubicBezTo>
                  <a:cubicBezTo>
                    <a:pt x="108" y="8"/>
                    <a:pt x="109" y="12"/>
                    <a:pt x="113" y="13"/>
                  </a:cubicBezTo>
                  <a:cubicBezTo>
                    <a:pt x="113" y="15"/>
                    <a:pt x="114" y="15"/>
                    <a:pt x="115" y="17"/>
                  </a:cubicBezTo>
                  <a:cubicBezTo>
                    <a:pt x="115" y="19"/>
                    <a:pt x="114" y="21"/>
                    <a:pt x="115" y="23"/>
                  </a:cubicBezTo>
                  <a:cubicBezTo>
                    <a:pt x="115" y="26"/>
                    <a:pt x="118" y="27"/>
                    <a:pt x="117" y="29"/>
                  </a:cubicBezTo>
                  <a:cubicBezTo>
                    <a:pt x="119" y="29"/>
                    <a:pt x="120" y="30"/>
                    <a:pt x="122" y="30"/>
                  </a:cubicBezTo>
                  <a:cubicBezTo>
                    <a:pt x="124" y="35"/>
                    <a:pt x="125" y="38"/>
                    <a:pt x="125" y="44"/>
                  </a:cubicBezTo>
                  <a:cubicBezTo>
                    <a:pt x="124" y="46"/>
                    <a:pt x="119" y="47"/>
                    <a:pt x="120" y="51"/>
                  </a:cubicBezTo>
                  <a:cubicBezTo>
                    <a:pt x="121" y="52"/>
                    <a:pt x="121" y="50"/>
                    <a:pt x="122" y="50"/>
                  </a:cubicBezTo>
                  <a:cubicBezTo>
                    <a:pt x="123" y="56"/>
                    <a:pt x="127" y="58"/>
                    <a:pt x="131" y="61"/>
                  </a:cubicBezTo>
                  <a:cubicBezTo>
                    <a:pt x="129" y="63"/>
                    <a:pt x="133" y="63"/>
                    <a:pt x="130" y="65"/>
                  </a:cubicBezTo>
                  <a:cubicBezTo>
                    <a:pt x="132" y="68"/>
                    <a:pt x="135" y="69"/>
                    <a:pt x="134" y="75"/>
                  </a:cubicBezTo>
                  <a:cubicBezTo>
                    <a:pt x="132" y="77"/>
                    <a:pt x="129" y="78"/>
                    <a:pt x="128" y="81"/>
                  </a:cubicBezTo>
                  <a:cubicBezTo>
                    <a:pt x="124" y="82"/>
                    <a:pt x="122" y="84"/>
                    <a:pt x="119" y="85"/>
                  </a:cubicBezTo>
                  <a:cubicBezTo>
                    <a:pt x="116" y="86"/>
                    <a:pt x="113" y="87"/>
                    <a:pt x="110" y="88"/>
                  </a:cubicBezTo>
                  <a:cubicBezTo>
                    <a:pt x="110" y="92"/>
                    <a:pt x="109" y="95"/>
                    <a:pt x="110" y="99"/>
                  </a:cubicBezTo>
                  <a:cubicBezTo>
                    <a:pt x="110" y="99"/>
                    <a:pt x="111" y="106"/>
                    <a:pt x="112" y="108"/>
                  </a:cubicBezTo>
                  <a:cubicBezTo>
                    <a:pt x="113" y="110"/>
                    <a:pt x="114" y="111"/>
                    <a:pt x="115" y="112"/>
                  </a:cubicBezTo>
                  <a:cubicBezTo>
                    <a:pt x="120" y="113"/>
                    <a:pt x="127" y="112"/>
                    <a:pt x="132" y="110"/>
                  </a:cubicBezTo>
                  <a:cubicBezTo>
                    <a:pt x="134" y="110"/>
                    <a:pt x="135" y="109"/>
                    <a:pt x="136" y="108"/>
                  </a:cubicBezTo>
                  <a:cubicBezTo>
                    <a:pt x="141" y="106"/>
                    <a:pt x="143" y="106"/>
                    <a:pt x="144" y="100"/>
                  </a:cubicBezTo>
                  <a:cubicBezTo>
                    <a:pt x="146" y="88"/>
                    <a:pt x="142" y="74"/>
                    <a:pt x="141" y="63"/>
                  </a:cubicBezTo>
                  <a:cubicBezTo>
                    <a:pt x="143" y="64"/>
                    <a:pt x="143" y="67"/>
                    <a:pt x="144" y="69"/>
                  </a:cubicBezTo>
                  <a:cubicBezTo>
                    <a:pt x="144" y="70"/>
                    <a:pt x="145" y="70"/>
                    <a:pt x="145" y="71"/>
                  </a:cubicBezTo>
                  <a:cubicBezTo>
                    <a:pt x="146" y="64"/>
                    <a:pt x="143" y="57"/>
                    <a:pt x="142" y="49"/>
                  </a:cubicBezTo>
                  <a:cubicBezTo>
                    <a:pt x="145" y="54"/>
                    <a:pt x="146" y="61"/>
                    <a:pt x="148" y="66"/>
                  </a:cubicBezTo>
                  <a:close/>
                  <a:moveTo>
                    <a:pt x="110" y="67"/>
                  </a:moveTo>
                  <a:cubicBezTo>
                    <a:pt x="112" y="66"/>
                    <a:pt x="115" y="63"/>
                    <a:pt x="117" y="65"/>
                  </a:cubicBezTo>
                  <a:cubicBezTo>
                    <a:pt x="122" y="63"/>
                    <a:pt x="119" y="55"/>
                    <a:pt x="119" y="50"/>
                  </a:cubicBezTo>
                  <a:cubicBezTo>
                    <a:pt x="119" y="50"/>
                    <a:pt x="119" y="50"/>
                    <a:pt x="118" y="50"/>
                  </a:cubicBezTo>
                  <a:cubicBezTo>
                    <a:pt x="116" y="55"/>
                    <a:pt x="109" y="59"/>
                    <a:pt x="110" y="67"/>
                  </a:cubicBezTo>
                  <a:close/>
                  <a:moveTo>
                    <a:pt x="43" y="83"/>
                  </a:moveTo>
                  <a:cubicBezTo>
                    <a:pt x="47" y="82"/>
                    <a:pt x="49" y="80"/>
                    <a:pt x="53" y="79"/>
                  </a:cubicBezTo>
                  <a:cubicBezTo>
                    <a:pt x="54" y="77"/>
                    <a:pt x="54" y="75"/>
                    <a:pt x="53" y="73"/>
                  </a:cubicBezTo>
                  <a:cubicBezTo>
                    <a:pt x="50" y="77"/>
                    <a:pt x="46" y="79"/>
                    <a:pt x="43" y="83"/>
                  </a:cubicBezTo>
                  <a:close/>
                  <a:moveTo>
                    <a:pt x="27" y="77"/>
                  </a:moveTo>
                  <a:cubicBezTo>
                    <a:pt x="28" y="77"/>
                    <a:pt x="29" y="75"/>
                    <a:pt x="28" y="74"/>
                  </a:cubicBezTo>
                  <a:cubicBezTo>
                    <a:pt x="27" y="75"/>
                    <a:pt x="27" y="76"/>
                    <a:pt x="27" y="77"/>
                  </a:cubicBezTo>
                  <a:close/>
                  <a:moveTo>
                    <a:pt x="36" y="103"/>
                  </a:moveTo>
                  <a:cubicBezTo>
                    <a:pt x="36" y="105"/>
                    <a:pt x="36" y="107"/>
                    <a:pt x="37" y="108"/>
                  </a:cubicBezTo>
                  <a:cubicBezTo>
                    <a:pt x="40" y="103"/>
                    <a:pt x="44" y="99"/>
                    <a:pt x="47" y="93"/>
                  </a:cubicBezTo>
                  <a:cubicBezTo>
                    <a:pt x="47" y="93"/>
                    <a:pt x="47" y="93"/>
                    <a:pt x="46" y="93"/>
                  </a:cubicBezTo>
                  <a:cubicBezTo>
                    <a:pt x="43" y="96"/>
                    <a:pt x="40" y="99"/>
                    <a:pt x="36" y="103"/>
                  </a:cubicBezTo>
                  <a:close/>
                  <a:moveTo>
                    <a:pt x="43" y="121"/>
                  </a:moveTo>
                  <a:cubicBezTo>
                    <a:pt x="47" y="123"/>
                    <a:pt x="50" y="126"/>
                    <a:pt x="54" y="128"/>
                  </a:cubicBezTo>
                  <a:cubicBezTo>
                    <a:pt x="55" y="120"/>
                    <a:pt x="56" y="113"/>
                    <a:pt x="54" y="107"/>
                  </a:cubicBezTo>
                  <a:cubicBezTo>
                    <a:pt x="50" y="111"/>
                    <a:pt x="47" y="117"/>
                    <a:pt x="43" y="12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224"/>
            <p:cNvSpPr>
              <a:spLocks noEditPoints="1"/>
            </p:cNvSpPr>
            <p:nvPr/>
          </p:nvSpPr>
          <p:spPr bwMode="auto">
            <a:xfrm>
              <a:off x="279" y="2305"/>
              <a:ext cx="360" cy="387"/>
            </a:xfrm>
            <a:custGeom>
              <a:avLst/>
              <a:gdLst>
                <a:gd name="T0" fmla="*/ 0 w 152"/>
                <a:gd name="T1" fmla="*/ 126 h 162"/>
                <a:gd name="T2" fmla="*/ 7 w 152"/>
                <a:gd name="T3" fmla="*/ 130 h 162"/>
                <a:gd name="T4" fmla="*/ 29 w 152"/>
                <a:gd name="T5" fmla="*/ 124 h 162"/>
                <a:gd name="T6" fmla="*/ 49 w 152"/>
                <a:gd name="T7" fmla="*/ 158 h 162"/>
                <a:gd name="T8" fmla="*/ 48 w 152"/>
                <a:gd name="T9" fmla="*/ 103 h 162"/>
                <a:gd name="T10" fmla="*/ 55 w 152"/>
                <a:gd name="T11" fmla="*/ 73 h 162"/>
                <a:gd name="T12" fmla="*/ 51 w 152"/>
                <a:gd name="T13" fmla="*/ 58 h 162"/>
                <a:gd name="T14" fmla="*/ 52 w 152"/>
                <a:gd name="T15" fmla="*/ 30 h 162"/>
                <a:gd name="T16" fmla="*/ 29 w 152"/>
                <a:gd name="T17" fmla="*/ 42 h 162"/>
                <a:gd name="T18" fmla="*/ 12 w 152"/>
                <a:gd name="T19" fmla="*/ 67 h 162"/>
                <a:gd name="T20" fmla="*/ 21 w 152"/>
                <a:gd name="T21" fmla="*/ 78 h 162"/>
                <a:gd name="T22" fmla="*/ 28 w 152"/>
                <a:gd name="T23" fmla="*/ 81 h 162"/>
                <a:gd name="T24" fmla="*/ 39 w 152"/>
                <a:gd name="T25" fmla="*/ 71 h 162"/>
                <a:gd name="T26" fmla="*/ 20 w 152"/>
                <a:gd name="T27" fmla="*/ 100 h 162"/>
                <a:gd name="T28" fmla="*/ 0 w 152"/>
                <a:gd name="T29" fmla="*/ 123 h 162"/>
                <a:gd name="T30" fmla="*/ 58 w 152"/>
                <a:gd name="T31" fmla="*/ 117 h 162"/>
                <a:gd name="T32" fmla="*/ 72 w 152"/>
                <a:gd name="T33" fmla="*/ 126 h 162"/>
                <a:gd name="T34" fmla="*/ 52 w 152"/>
                <a:gd name="T35" fmla="*/ 150 h 162"/>
                <a:gd name="T36" fmla="*/ 59 w 152"/>
                <a:gd name="T37" fmla="*/ 158 h 162"/>
                <a:gd name="T38" fmla="*/ 65 w 152"/>
                <a:gd name="T39" fmla="*/ 159 h 162"/>
                <a:gd name="T40" fmla="*/ 82 w 152"/>
                <a:gd name="T41" fmla="*/ 143 h 162"/>
                <a:gd name="T42" fmla="*/ 98 w 152"/>
                <a:gd name="T43" fmla="*/ 155 h 162"/>
                <a:gd name="T44" fmla="*/ 140 w 152"/>
                <a:gd name="T45" fmla="*/ 151 h 162"/>
                <a:gd name="T46" fmla="*/ 120 w 152"/>
                <a:gd name="T47" fmla="*/ 121 h 162"/>
                <a:gd name="T48" fmla="*/ 143 w 152"/>
                <a:gd name="T49" fmla="*/ 117 h 162"/>
                <a:gd name="T50" fmla="*/ 140 w 152"/>
                <a:gd name="T51" fmla="*/ 100 h 162"/>
                <a:gd name="T52" fmla="*/ 112 w 152"/>
                <a:gd name="T53" fmla="*/ 106 h 162"/>
                <a:gd name="T54" fmla="*/ 118 w 152"/>
                <a:gd name="T55" fmla="*/ 92 h 162"/>
                <a:gd name="T56" fmla="*/ 128 w 152"/>
                <a:gd name="T57" fmla="*/ 74 h 162"/>
                <a:gd name="T58" fmla="*/ 120 w 152"/>
                <a:gd name="T59" fmla="*/ 52 h 162"/>
                <a:gd name="T60" fmla="*/ 106 w 152"/>
                <a:gd name="T61" fmla="*/ 54 h 162"/>
                <a:gd name="T62" fmla="*/ 107 w 152"/>
                <a:gd name="T63" fmla="*/ 43 h 162"/>
                <a:gd name="T64" fmla="*/ 116 w 152"/>
                <a:gd name="T65" fmla="*/ 39 h 162"/>
                <a:gd name="T66" fmla="*/ 110 w 152"/>
                <a:gd name="T67" fmla="*/ 24 h 162"/>
                <a:gd name="T68" fmla="*/ 100 w 152"/>
                <a:gd name="T69" fmla="*/ 10 h 162"/>
                <a:gd name="T70" fmla="*/ 87 w 152"/>
                <a:gd name="T71" fmla="*/ 14 h 162"/>
                <a:gd name="T72" fmla="*/ 83 w 152"/>
                <a:gd name="T73" fmla="*/ 31 h 162"/>
                <a:gd name="T74" fmla="*/ 71 w 152"/>
                <a:gd name="T75" fmla="*/ 49 h 162"/>
                <a:gd name="T76" fmla="*/ 67 w 152"/>
                <a:gd name="T77" fmla="*/ 68 h 162"/>
                <a:gd name="T78" fmla="*/ 69 w 152"/>
                <a:gd name="T79" fmla="*/ 96 h 162"/>
                <a:gd name="T80" fmla="*/ 62 w 152"/>
                <a:gd name="T81" fmla="*/ 116 h 162"/>
                <a:gd name="T82" fmla="*/ 107 w 152"/>
                <a:gd name="T83" fmla="*/ 72 h 162"/>
                <a:gd name="T84" fmla="*/ 88 w 152"/>
                <a:gd name="T85" fmla="*/ 73 h 162"/>
                <a:gd name="T86" fmla="*/ 96 w 152"/>
                <a:gd name="T87" fmla="*/ 70 h 162"/>
                <a:gd name="T88" fmla="*/ 96 w 152"/>
                <a:gd name="T89" fmla="*/ 125 h 162"/>
                <a:gd name="T90" fmla="*/ 111 w 152"/>
                <a:gd name="T91" fmla="*/ 140 h 162"/>
                <a:gd name="T92" fmla="*/ 113 w 152"/>
                <a:gd name="T93" fmla="*/ 129 h 162"/>
                <a:gd name="T94" fmla="*/ 96 w 152"/>
                <a:gd name="T95" fmla="*/ 125 h 162"/>
                <a:gd name="T96" fmla="*/ 77 w 152"/>
                <a:gd name="T97" fmla="*/ 79 h 162"/>
                <a:gd name="T98" fmla="*/ 81 w 152"/>
                <a:gd name="T99" fmla="*/ 83 h 162"/>
                <a:gd name="T100" fmla="*/ 72 w 152"/>
                <a:gd name="T101" fmla="*/ 79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2" h="162">
                  <a:moveTo>
                    <a:pt x="0" y="123"/>
                  </a:moveTo>
                  <a:cubicBezTo>
                    <a:pt x="0" y="124"/>
                    <a:pt x="0" y="125"/>
                    <a:pt x="0" y="126"/>
                  </a:cubicBezTo>
                  <a:moveTo>
                    <a:pt x="0" y="126"/>
                  </a:moveTo>
                  <a:cubicBezTo>
                    <a:pt x="1" y="129"/>
                    <a:pt x="5" y="128"/>
                    <a:pt x="7" y="130"/>
                  </a:cubicBezTo>
                  <a:cubicBezTo>
                    <a:pt x="9" y="131"/>
                    <a:pt x="8" y="133"/>
                    <a:pt x="10" y="134"/>
                  </a:cubicBezTo>
                  <a:cubicBezTo>
                    <a:pt x="18" y="139"/>
                    <a:pt x="24" y="126"/>
                    <a:pt x="29" y="124"/>
                  </a:cubicBezTo>
                  <a:cubicBezTo>
                    <a:pt x="30" y="132"/>
                    <a:pt x="30" y="156"/>
                    <a:pt x="37" y="160"/>
                  </a:cubicBezTo>
                  <a:cubicBezTo>
                    <a:pt x="40" y="162"/>
                    <a:pt x="47" y="160"/>
                    <a:pt x="49" y="158"/>
                  </a:cubicBezTo>
                  <a:cubicBezTo>
                    <a:pt x="54" y="155"/>
                    <a:pt x="50" y="146"/>
                    <a:pt x="50" y="140"/>
                  </a:cubicBezTo>
                  <a:cubicBezTo>
                    <a:pt x="49" y="128"/>
                    <a:pt x="49" y="116"/>
                    <a:pt x="48" y="103"/>
                  </a:cubicBezTo>
                  <a:cubicBezTo>
                    <a:pt x="48" y="95"/>
                    <a:pt x="50" y="92"/>
                    <a:pt x="52" y="88"/>
                  </a:cubicBezTo>
                  <a:cubicBezTo>
                    <a:pt x="54" y="84"/>
                    <a:pt x="55" y="79"/>
                    <a:pt x="55" y="73"/>
                  </a:cubicBezTo>
                  <a:cubicBezTo>
                    <a:pt x="55" y="71"/>
                    <a:pt x="54" y="67"/>
                    <a:pt x="53" y="64"/>
                  </a:cubicBezTo>
                  <a:cubicBezTo>
                    <a:pt x="53" y="62"/>
                    <a:pt x="50" y="59"/>
                    <a:pt x="51" y="58"/>
                  </a:cubicBezTo>
                  <a:cubicBezTo>
                    <a:pt x="51" y="56"/>
                    <a:pt x="54" y="56"/>
                    <a:pt x="55" y="54"/>
                  </a:cubicBezTo>
                  <a:cubicBezTo>
                    <a:pt x="59" y="48"/>
                    <a:pt x="57" y="36"/>
                    <a:pt x="52" y="30"/>
                  </a:cubicBezTo>
                  <a:cubicBezTo>
                    <a:pt x="50" y="27"/>
                    <a:pt x="45" y="24"/>
                    <a:pt x="40" y="28"/>
                  </a:cubicBezTo>
                  <a:cubicBezTo>
                    <a:pt x="36" y="31"/>
                    <a:pt x="33" y="37"/>
                    <a:pt x="29" y="42"/>
                  </a:cubicBezTo>
                  <a:cubicBezTo>
                    <a:pt x="27" y="45"/>
                    <a:pt x="25" y="47"/>
                    <a:pt x="23" y="50"/>
                  </a:cubicBezTo>
                  <a:cubicBezTo>
                    <a:pt x="19" y="56"/>
                    <a:pt x="14" y="62"/>
                    <a:pt x="12" y="67"/>
                  </a:cubicBezTo>
                  <a:cubicBezTo>
                    <a:pt x="10" y="74"/>
                    <a:pt x="14" y="72"/>
                    <a:pt x="18" y="74"/>
                  </a:cubicBezTo>
                  <a:cubicBezTo>
                    <a:pt x="19" y="75"/>
                    <a:pt x="20" y="77"/>
                    <a:pt x="21" y="78"/>
                  </a:cubicBezTo>
                  <a:cubicBezTo>
                    <a:pt x="22" y="78"/>
                    <a:pt x="23" y="78"/>
                    <a:pt x="25" y="78"/>
                  </a:cubicBezTo>
                  <a:cubicBezTo>
                    <a:pt x="26" y="79"/>
                    <a:pt x="26" y="81"/>
                    <a:pt x="28" y="81"/>
                  </a:cubicBezTo>
                  <a:cubicBezTo>
                    <a:pt x="28" y="81"/>
                    <a:pt x="32" y="79"/>
                    <a:pt x="33" y="79"/>
                  </a:cubicBezTo>
                  <a:cubicBezTo>
                    <a:pt x="36" y="77"/>
                    <a:pt x="37" y="73"/>
                    <a:pt x="39" y="71"/>
                  </a:cubicBezTo>
                  <a:cubicBezTo>
                    <a:pt x="35" y="79"/>
                    <a:pt x="31" y="87"/>
                    <a:pt x="25" y="94"/>
                  </a:cubicBezTo>
                  <a:cubicBezTo>
                    <a:pt x="24" y="96"/>
                    <a:pt x="21" y="98"/>
                    <a:pt x="20" y="100"/>
                  </a:cubicBezTo>
                  <a:cubicBezTo>
                    <a:pt x="19" y="101"/>
                    <a:pt x="19" y="103"/>
                    <a:pt x="18" y="104"/>
                  </a:cubicBezTo>
                  <a:cubicBezTo>
                    <a:pt x="13" y="110"/>
                    <a:pt x="4" y="114"/>
                    <a:pt x="0" y="123"/>
                  </a:cubicBezTo>
                  <a:moveTo>
                    <a:pt x="62" y="116"/>
                  </a:moveTo>
                  <a:cubicBezTo>
                    <a:pt x="61" y="116"/>
                    <a:pt x="59" y="116"/>
                    <a:pt x="58" y="117"/>
                  </a:cubicBezTo>
                  <a:cubicBezTo>
                    <a:pt x="56" y="119"/>
                    <a:pt x="54" y="124"/>
                    <a:pt x="56" y="127"/>
                  </a:cubicBezTo>
                  <a:cubicBezTo>
                    <a:pt x="60" y="132"/>
                    <a:pt x="67" y="125"/>
                    <a:pt x="72" y="126"/>
                  </a:cubicBezTo>
                  <a:cubicBezTo>
                    <a:pt x="68" y="131"/>
                    <a:pt x="63" y="136"/>
                    <a:pt x="59" y="141"/>
                  </a:cubicBezTo>
                  <a:cubicBezTo>
                    <a:pt x="56" y="144"/>
                    <a:pt x="52" y="147"/>
                    <a:pt x="52" y="150"/>
                  </a:cubicBezTo>
                  <a:cubicBezTo>
                    <a:pt x="52" y="152"/>
                    <a:pt x="54" y="158"/>
                    <a:pt x="54" y="158"/>
                  </a:cubicBezTo>
                  <a:cubicBezTo>
                    <a:pt x="55" y="159"/>
                    <a:pt x="57" y="158"/>
                    <a:pt x="59" y="158"/>
                  </a:cubicBezTo>
                  <a:cubicBezTo>
                    <a:pt x="61" y="158"/>
                    <a:pt x="60" y="159"/>
                    <a:pt x="62" y="159"/>
                  </a:cubicBezTo>
                  <a:cubicBezTo>
                    <a:pt x="63" y="159"/>
                    <a:pt x="64" y="159"/>
                    <a:pt x="65" y="159"/>
                  </a:cubicBezTo>
                  <a:cubicBezTo>
                    <a:pt x="68" y="158"/>
                    <a:pt x="76" y="149"/>
                    <a:pt x="78" y="147"/>
                  </a:cubicBezTo>
                  <a:cubicBezTo>
                    <a:pt x="80" y="145"/>
                    <a:pt x="80" y="143"/>
                    <a:pt x="82" y="143"/>
                  </a:cubicBezTo>
                  <a:cubicBezTo>
                    <a:pt x="83" y="143"/>
                    <a:pt x="85" y="147"/>
                    <a:pt x="87" y="148"/>
                  </a:cubicBezTo>
                  <a:cubicBezTo>
                    <a:pt x="89" y="150"/>
                    <a:pt x="94" y="153"/>
                    <a:pt x="98" y="155"/>
                  </a:cubicBezTo>
                  <a:cubicBezTo>
                    <a:pt x="108" y="159"/>
                    <a:pt x="124" y="162"/>
                    <a:pt x="135" y="156"/>
                  </a:cubicBezTo>
                  <a:cubicBezTo>
                    <a:pt x="136" y="155"/>
                    <a:pt x="139" y="152"/>
                    <a:pt x="140" y="151"/>
                  </a:cubicBezTo>
                  <a:cubicBezTo>
                    <a:pt x="144" y="143"/>
                    <a:pt x="138" y="138"/>
                    <a:pt x="135" y="134"/>
                  </a:cubicBezTo>
                  <a:cubicBezTo>
                    <a:pt x="130" y="128"/>
                    <a:pt x="126" y="124"/>
                    <a:pt x="120" y="121"/>
                  </a:cubicBezTo>
                  <a:cubicBezTo>
                    <a:pt x="121" y="117"/>
                    <a:pt x="121" y="113"/>
                    <a:pt x="124" y="110"/>
                  </a:cubicBezTo>
                  <a:cubicBezTo>
                    <a:pt x="133" y="104"/>
                    <a:pt x="137" y="116"/>
                    <a:pt x="143" y="117"/>
                  </a:cubicBezTo>
                  <a:cubicBezTo>
                    <a:pt x="148" y="117"/>
                    <a:pt x="152" y="112"/>
                    <a:pt x="151" y="108"/>
                  </a:cubicBezTo>
                  <a:cubicBezTo>
                    <a:pt x="150" y="103"/>
                    <a:pt x="145" y="100"/>
                    <a:pt x="140" y="100"/>
                  </a:cubicBezTo>
                  <a:cubicBezTo>
                    <a:pt x="135" y="99"/>
                    <a:pt x="130" y="103"/>
                    <a:pt x="126" y="104"/>
                  </a:cubicBezTo>
                  <a:cubicBezTo>
                    <a:pt x="122" y="105"/>
                    <a:pt x="116" y="104"/>
                    <a:pt x="112" y="106"/>
                  </a:cubicBezTo>
                  <a:cubicBezTo>
                    <a:pt x="113" y="102"/>
                    <a:pt x="117" y="101"/>
                    <a:pt x="118" y="97"/>
                  </a:cubicBezTo>
                  <a:cubicBezTo>
                    <a:pt x="119" y="95"/>
                    <a:pt x="118" y="94"/>
                    <a:pt x="118" y="92"/>
                  </a:cubicBezTo>
                  <a:cubicBezTo>
                    <a:pt x="119" y="89"/>
                    <a:pt x="122" y="87"/>
                    <a:pt x="124" y="85"/>
                  </a:cubicBezTo>
                  <a:cubicBezTo>
                    <a:pt x="125" y="83"/>
                    <a:pt x="126" y="78"/>
                    <a:pt x="128" y="74"/>
                  </a:cubicBezTo>
                  <a:cubicBezTo>
                    <a:pt x="130" y="70"/>
                    <a:pt x="133" y="66"/>
                    <a:pt x="133" y="61"/>
                  </a:cubicBezTo>
                  <a:cubicBezTo>
                    <a:pt x="132" y="58"/>
                    <a:pt x="124" y="52"/>
                    <a:pt x="120" y="52"/>
                  </a:cubicBezTo>
                  <a:cubicBezTo>
                    <a:pt x="119" y="52"/>
                    <a:pt x="118" y="53"/>
                    <a:pt x="117" y="53"/>
                  </a:cubicBezTo>
                  <a:cubicBezTo>
                    <a:pt x="114" y="54"/>
                    <a:pt x="108" y="55"/>
                    <a:pt x="106" y="54"/>
                  </a:cubicBezTo>
                  <a:cubicBezTo>
                    <a:pt x="104" y="54"/>
                    <a:pt x="102" y="48"/>
                    <a:pt x="102" y="48"/>
                  </a:cubicBezTo>
                  <a:cubicBezTo>
                    <a:pt x="102" y="46"/>
                    <a:pt x="104" y="44"/>
                    <a:pt x="107" y="43"/>
                  </a:cubicBezTo>
                  <a:cubicBezTo>
                    <a:pt x="108" y="43"/>
                    <a:pt x="110" y="43"/>
                    <a:pt x="111" y="43"/>
                  </a:cubicBezTo>
                  <a:cubicBezTo>
                    <a:pt x="113" y="42"/>
                    <a:pt x="116" y="40"/>
                    <a:pt x="116" y="39"/>
                  </a:cubicBezTo>
                  <a:cubicBezTo>
                    <a:pt x="117" y="39"/>
                    <a:pt x="116" y="37"/>
                    <a:pt x="116" y="36"/>
                  </a:cubicBezTo>
                  <a:cubicBezTo>
                    <a:pt x="116" y="28"/>
                    <a:pt x="114" y="25"/>
                    <a:pt x="110" y="24"/>
                  </a:cubicBezTo>
                  <a:cubicBezTo>
                    <a:pt x="107" y="23"/>
                    <a:pt x="102" y="24"/>
                    <a:pt x="101" y="23"/>
                  </a:cubicBezTo>
                  <a:cubicBezTo>
                    <a:pt x="100" y="22"/>
                    <a:pt x="100" y="11"/>
                    <a:pt x="100" y="10"/>
                  </a:cubicBezTo>
                  <a:cubicBezTo>
                    <a:pt x="98" y="4"/>
                    <a:pt x="83" y="0"/>
                    <a:pt x="84" y="9"/>
                  </a:cubicBezTo>
                  <a:cubicBezTo>
                    <a:pt x="84" y="11"/>
                    <a:pt x="87" y="12"/>
                    <a:pt x="87" y="14"/>
                  </a:cubicBezTo>
                  <a:cubicBezTo>
                    <a:pt x="87" y="16"/>
                    <a:pt x="85" y="18"/>
                    <a:pt x="85" y="20"/>
                  </a:cubicBezTo>
                  <a:cubicBezTo>
                    <a:pt x="84" y="25"/>
                    <a:pt x="84" y="30"/>
                    <a:pt x="83" y="31"/>
                  </a:cubicBezTo>
                  <a:cubicBezTo>
                    <a:pt x="81" y="33"/>
                    <a:pt x="72" y="37"/>
                    <a:pt x="69" y="40"/>
                  </a:cubicBezTo>
                  <a:cubicBezTo>
                    <a:pt x="67" y="43"/>
                    <a:pt x="69" y="47"/>
                    <a:pt x="71" y="49"/>
                  </a:cubicBezTo>
                  <a:cubicBezTo>
                    <a:pt x="74" y="51"/>
                    <a:pt x="81" y="51"/>
                    <a:pt x="80" y="57"/>
                  </a:cubicBezTo>
                  <a:cubicBezTo>
                    <a:pt x="79" y="61"/>
                    <a:pt x="70" y="65"/>
                    <a:pt x="67" y="68"/>
                  </a:cubicBezTo>
                  <a:cubicBezTo>
                    <a:pt x="64" y="70"/>
                    <a:pt x="61" y="74"/>
                    <a:pt x="61" y="77"/>
                  </a:cubicBezTo>
                  <a:cubicBezTo>
                    <a:pt x="60" y="86"/>
                    <a:pt x="66" y="92"/>
                    <a:pt x="69" y="96"/>
                  </a:cubicBezTo>
                  <a:cubicBezTo>
                    <a:pt x="71" y="101"/>
                    <a:pt x="72" y="106"/>
                    <a:pt x="80" y="102"/>
                  </a:cubicBezTo>
                  <a:cubicBezTo>
                    <a:pt x="77" y="105"/>
                    <a:pt x="68" y="113"/>
                    <a:pt x="62" y="116"/>
                  </a:cubicBezTo>
                  <a:close/>
                  <a:moveTo>
                    <a:pt x="114" y="64"/>
                  </a:moveTo>
                  <a:cubicBezTo>
                    <a:pt x="111" y="62"/>
                    <a:pt x="106" y="68"/>
                    <a:pt x="107" y="72"/>
                  </a:cubicBezTo>
                  <a:cubicBezTo>
                    <a:pt x="113" y="73"/>
                    <a:pt x="112" y="67"/>
                    <a:pt x="114" y="64"/>
                  </a:cubicBezTo>
                  <a:close/>
                  <a:moveTo>
                    <a:pt x="88" y="73"/>
                  </a:moveTo>
                  <a:cubicBezTo>
                    <a:pt x="87" y="75"/>
                    <a:pt x="90" y="79"/>
                    <a:pt x="89" y="80"/>
                  </a:cubicBezTo>
                  <a:cubicBezTo>
                    <a:pt x="94" y="80"/>
                    <a:pt x="96" y="76"/>
                    <a:pt x="96" y="70"/>
                  </a:cubicBezTo>
                  <a:cubicBezTo>
                    <a:pt x="93" y="71"/>
                    <a:pt x="88" y="71"/>
                    <a:pt x="88" y="73"/>
                  </a:cubicBezTo>
                  <a:close/>
                  <a:moveTo>
                    <a:pt x="96" y="125"/>
                  </a:moveTo>
                  <a:cubicBezTo>
                    <a:pt x="95" y="126"/>
                    <a:pt x="92" y="128"/>
                    <a:pt x="92" y="129"/>
                  </a:cubicBezTo>
                  <a:cubicBezTo>
                    <a:pt x="93" y="133"/>
                    <a:pt x="106" y="139"/>
                    <a:pt x="111" y="140"/>
                  </a:cubicBezTo>
                  <a:cubicBezTo>
                    <a:pt x="113" y="140"/>
                    <a:pt x="118" y="141"/>
                    <a:pt x="120" y="141"/>
                  </a:cubicBezTo>
                  <a:cubicBezTo>
                    <a:pt x="127" y="140"/>
                    <a:pt x="116" y="132"/>
                    <a:pt x="113" y="129"/>
                  </a:cubicBezTo>
                  <a:cubicBezTo>
                    <a:pt x="110" y="126"/>
                    <a:pt x="105" y="118"/>
                    <a:pt x="101" y="119"/>
                  </a:cubicBezTo>
                  <a:cubicBezTo>
                    <a:pt x="98" y="120"/>
                    <a:pt x="98" y="123"/>
                    <a:pt x="96" y="125"/>
                  </a:cubicBezTo>
                  <a:close/>
                  <a:moveTo>
                    <a:pt x="72" y="77"/>
                  </a:moveTo>
                  <a:cubicBezTo>
                    <a:pt x="72" y="77"/>
                    <a:pt x="76" y="79"/>
                    <a:pt x="77" y="79"/>
                  </a:cubicBezTo>
                  <a:cubicBezTo>
                    <a:pt x="78" y="79"/>
                    <a:pt x="79" y="78"/>
                    <a:pt x="80" y="79"/>
                  </a:cubicBezTo>
                  <a:cubicBezTo>
                    <a:pt x="81" y="81"/>
                    <a:pt x="81" y="82"/>
                    <a:pt x="81" y="83"/>
                  </a:cubicBezTo>
                  <a:cubicBezTo>
                    <a:pt x="80" y="83"/>
                    <a:pt x="78" y="85"/>
                    <a:pt x="77" y="85"/>
                  </a:cubicBezTo>
                  <a:cubicBezTo>
                    <a:pt x="76" y="84"/>
                    <a:pt x="73" y="80"/>
                    <a:pt x="72" y="79"/>
                  </a:cubicBezTo>
                  <a:cubicBezTo>
                    <a:pt x="72" y="79"/>
                    <a:pt x="71" y="77"/>
                    <a:pt x="72" y="7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225"/>
            <p:cNvSpPr/>
            <p:nvPr/>
          </p:nvSpPr>
          <p:spPr bwMode="auto">
            <a:xfrm>
              <a:off x="3623" y="2496"/>
              <a:ext cx="319" cy="105"/>
            </a:xfrm>
            <a:custGeom>
              <a:avLst/>
              <a:gdLst>
                <a:gd name="T0" fmla="*/ 114 w 135"/>
                <a:gd name="T1" fmla="*/ 37 h 44"/>
                <a:gd name="T2" fmla="*/ 110 w 135"/>
                <a:gd name="T3" fmla="*/ 33 h 44"/>
                <a:gd name="T4" fmla="*/ 92 w 135"/>
                <a:gd name="T5" fmla="*/ 32 h 44"/>
                <a:gd name="T6" fmla="*/ 79 w 135"/>
                <a:gd name="T7" fmla="*/ 33 h 44"/>
                <a:gd name="T8" fmla="*/ 65 w 135"/>
                <a:gd name="T9" fmla="*/ 34 h 44"/>
                <a:gd name="T10" fmla="*/ 49 w 135"/>
                <a:gd name="T11" fmla="*/ 37 h 44"/>
                <a:gd name="T12" fmla="*/ 45 w 135"/>
                <a:gd name="T13" fmla="*/ 38 h 44"/>
                <a:gd name="T14" fmla="*/ 38 w 135"/>
                <a:gd name="T15" fmla="*/ 40 h 44"/>
                <a:gd name="T16" fmla="*/ 19 w 135"/>
                <a:gd name="T17" fmla="*/ 37 h 44"/>
                <a:gd name="T18" fmla="*/ 13 w 135"/>
                <a:gd name="T19" fmla="*/ 31 h 44"/>
                <a:gd name="T20" fmla="*/ 4 w 135"/>
                <a:gd name="T21" fmla="*/ 12 h 44"/>
                <a:gd name="T22" fmla="*/ 13 w 135"/>
                <a:gd name="T23" fmla="*/ 4 h 44"/>
                <a:gd name="T24" fmla="*/ 19 w 135"/>
                <a:gd name="T25" fmla="*/ 3 h 44"/>
                <a:gd name="T26" fmla="*/ 53 w 135"/>
                <a:gd name="T27" fmla="*/ 1 h 44"/>
                <a:gd name="T28" fmla="*/ 75 w 135"/>
                <a:gd name="T29" fmla="*/ 0 h 44"/>
                <a:gd name="T30" fmla="*/ 106 w 135"/>
                <a:gd name="T31" fmla="*/ 2 h 44"/>
                <a:gd name="T32" fmla="*/ 112 w 135"/>
                <a:gd name="T33" fmla="*/ 3 h 44"/>
                <a:gd name="T34" fmla="*/ 122 w 135"/>
                <a:gd name="T35" fmla="*/ 3 h 44"/>
                <a:gd name="T36" fmla="*/ 130 w 135"/>
                <a:gd name="T37" fmla="*/ 13 h 44"/>
                <a:gd name="T38" fmla="*/ 134 w 135"/>
                <a:gd name="T39" fmla="*/ 31 h 44"/>
                <a:gd name="T40" fmla="*/ 130 w 135"/>
                <a:gd name="T41" fmla="*/ 38 h 44"/>
                <a:gd name="T42" fmla="*/ 127 w 135"/>
                <a:gd name="T43" fmla="*/ 40 h 44"/>
                <a:gd name="T44" fmla="*/ 125 w 135"/>
                <a:gd name="T45" fmla="*/ 43 h 44"/>
                <a:gd name="T46" fmla="*/ 114 w 135"/>
                <a:gd name="T47" fmla="*/ 37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5" h="44">
                  <a:moveTo>
                    <a:pt x="114" y="37"/>
                  </a:moveTo>
                  <a:cubicBezTo>
                    <a:pt x="112" y="35"/>
                    <a:pt x="113" y="33"/>
                    <a:pt x="110" y="33"/>
                  </a:cubicBezTo>
                  <a:cubicBezTo>
                    <a:pt x="108" y="32"/>
                    <a:pt x="93" y="32"/>
                    <a:pt x="92" y="32"/>
                  </a:cubicBezTo>
                  <a:cubicBezTo>
                    <a:pt x="88" y="32"/>
                    <a:pt x="84" y="33"/>
                    <a:pt x="79" y="33"/>
                  </a:cubicBezTo>
                  <a:cubicBezTo>
                    <a:pt x="75" y="33"/>
                    <a:pt x="70" y="34"/>
                    <a:pt x="65" y="34"/>
                  </a:cubicBezTo>
                  <a:cubicBezTo>
                    <a:pt x="61" y="35"/>
                    <a:pt x="51" y="37"/>
                    <a:pt x="49" y="37"/>
                  </a:cubicBezTo>
                  <a:cubicBezTo>
                    <a:pt x="48" y="37"/>
                    <a:pt x="46" y="37"/>
                    <a:pt x="45" y="38"/>
                  </a:cubicBezTo>
                  <a:cubicBezTo>
                    <a:pt x="42" y="39"/>
                    <a:pt x="41" y="41"/>
                    <a:pt x="38" y="40"/>
                  </a:cubicBezTo>
                  <a:cubicBezTo>
                    <a:pt x="35" y="40"/>
                    <a:pt x="22" y="39"/>
                    <a:pt x="19" y="37"/>
                  </a:cubicBezTo>
                  <a:cubicBezTo>
                    <a:pt x="17" y="35"/>
                    <a:pt x="14" y="33"/>
                    <a:pt x="13" y="31"/>
                  </a:cubicBezTo>
                  <a:cubicBezTo>
                    <a:pt x="8" y="27"/>
                    <a:pt x="0" y="21"/>
                    <a:pt x="4" y="12"/>
                  </a:cubicBezTo>
                  <a:cubicBezTo>
                    <a:pt x="5" y="10"/>
                    <a:pt x="11" y="5"/>
                    <a:pt x="13" y="4"/>
                  </a:cubicBezTo>
                  <a:cubicBezTo>
                    <a:pt x="15" y="4"/>
                    <a:pt x="17" y="4"/>
                    <a:pt x="19" y="3"/>
                  </a:cubicBezTo>
                  <a:cubicBezTo>
                    <a:pt x="30" y="2"/>
                    <a:pt x="41" y="2"/>
                    <a:pt x="53" y="1"/>
                  </a:cubicBezTo>
                  <a:cubicBezTo>
                    <a:pt x="60" y="1"/>
                    <a:pt x="68" y="0"/>
                    <a:pt x="75" y="0"/>
                  </a:cubicBezTo>
                  <a:cubicBezTo>
                    <a:pt x="85" y="0"/>
                    <a:pt x="95" y="1"/>
                    <a:pt x="106" y="2"/>
                  </a:cubicBezTo>
                  <a:cubicBezTo>
                    <a:pt x="108" y="2"/>
                    <a:pt x="110" y="3"/>
                    <a:pt x="112" y="3"/>
                  </a:cubicBezTo>
                  <a:cubicBezTo>
                    <a:pt x="115" y="3"/>
                    <a:pt x="119" y="2"/>
                    <a:pt x="122" y="3"/>
                  </a:cubicBezTo>
                  <a:cubicBezTo>
                    <a:pt x="124" y="3"/>
                    <a:pt x="129" y="11"/>
                    <a:pt x="130" y="13"/>
                  </a:cubicBezTo>
                  <a:cubicBezTo>
                    <a:pt x="133" y="18"/>
                    <a:pt x="135" y="23"/>
                    <a:pt x="134" y="31"/>
                  </a:cubicBezTo>
                  <a:cubicBezTo>
                    <a:pt x="133" y="34"/>
                    <a:pt x="132" y="36"/>
                    <a:pt x="130" y="38"/>
                  </a:cubicBezTo>
                  <a:cubicBezTo>
                    <a:pt x="129" y="40"/>
                    <a:pt x="128" y="40"/>
                    <a:pt x="127" y="40"/>
                  </a:cubicBezTo>
                  <a:cubicBezTo>
                    <a:pt x="126" y="42"/>
                    <a:pt x="126" y="43"/>
                    <a:pt x="125" y="43"/>
                  </a:cubicBezTo>
                  <a:cubicBezTo>
                    <a:pt x="120" y="44"/>
                    <a:pt x="117" y="39"/>
                    <a:pt x="114" y="3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226"/>
            <p:cNvSpPr>
              <a:spLocks noEditPoints="1"/>
            </p:cNvSpPr>
            <p:nvPr/>
          </p:nvSpPr>
          <p:spPr bwMode="auto">
            <a:xfrm>
              <a:off x="3201" y="2345"/>
              <a:ext cx="374" cy="364"/>
            </a:xfrm>
            <a:custGeom>
              <a:avLst/>
              <a:gdLst>
                <a:gd name="T0" fmla="*/ 151 w 158"/>
                <a:gd name="T1" fmla="*/ 75 h 152"/>
                <a:gd name="T2" fmla="*/ 137 w 158"/>
                <a:gd name="T3" fmla="*/ 80 h 152"/>
                <a:gd name="T4" fmla="*/ 128 w 158"/>
                <a:gd name="T5" fmla="*/ 76 h 152"/>
                <a:gd name="T6" fmla="*/ 82 w 158"/>
                <a:gd name="T7" fmla="*/ 43 h 152"/>
                <a:gd name="T8" fmla="*/ 69 w 158"/>
                <a:gd name="T9" fmla="*/ 31 h 152"/>
                <a:gd name="T10" fmla="*/ 41 w 158"/>
                <a:gd name="T11" fmla="*/ 71 h 152"/>
                <a:gd name="T12" fmla="*/ 12 w 158"/>
                <a:gd name="T13" fmla="*/ 79 h 152"/>
                <a:gd name="T14" fmla="*/ 0 w 158"/>
                <a:gd name="T15" fmla="*/ 68 h 152"/>
                <a:gd name="T16" fmla="*/ 8 w 158"/>
                <a:gd name="T17" fmla="*/ 61 h 152"/>
                <a:gd name="T18" fmla="*/ 33 w 158"/>
                <a:gd name="T19" fmla="*/ 46 h 152"/>
                <a:gd name="T20" fmla="*/ 66 w 158"/>
                <a:gd name="T21" fmla="*/ 2 h 152"/>
                <a:gd name="T22" fmla="*/ 83 w 158"/>
                <a:gd name="T23" fmla="*/ 4 h 152"/>
                <a:gd name="T24" fmla="*/ 93 w 158"/>
                <a:gd name="T25" fmla="*/ 22 h 152"/>
                <a:gd name="T26" fmla="*/ 105 w 158"/>
                <a:gd name="T27" fmla="*/ 33 h 152"/>
                <a:gd name="T28" fmla="*/ 156 w 158"/>
                <a:gd name="T29" fmla="*/ 76 h 152"/>
                <a:gd name="T30" fmla="*/ 73 w 158"/>
                <a:gd name="T31" fmla="*/ 146 h 152"/>
                <a:gd name="T32" fmla="*/ 93 w 158"/>
                <a:gd name="T33" fmla="*/ 143 h 152"/>
                <a:gd name="T34" fmla="*/ 104 w 158"/>
                <a:gd name="T35" fmla="*/ 117 h 152"/>
                <a:gd name="T36" fmla="*/ 99 w 158"/>
                <a:gd name="T37" fmla="*/ 95 h 152"/>
                <a:gd name="T38" fmla="*/ 82 w 158"/>
                <a:gd name="T39" fmla="*/ 94 h 152"/>
                <a:gd name="T40" fmla="*/ 69 w 158"/>
                <a:gd name="T41" fmla="*/ 96 h 152"/>
                <a:gd name="T42" fmla="*/ 61 w 158"/>
                <a:gd name="T43" fmla="*/ 89 h 152"/>
                <a:gd name="T44" fmla="*/ 78 w 158"/>
                <a:gd name="T45" fmla="*/ 86 h 152"/>
                <a:gd name="T46" fmla="*/ 98 w 158"/>
                <a:gd name="T47" fmla="*/ 77 h 152"/>
                <a:gd name="T48" fmla="*/ 95 w 158"/>
                <a:gd name="T49" fmla="*/ 59 h 152"/>
                <a:gd name="T50" fmla="*/ 71 w 158"/>
                <a:gd name="T51" fmla="*/ 59 h 152"/>
                <a:gd name="T52" fmla="*/ 46 w 158"/>
                <a:gd name="T53" fmla="*/ 64 h 152"/>
                <a:gd name="T54" fmla="*/ 48 w 158"/>
                <a:gd name="T55" fmla="*/ 81 h 152"/>
                <a:gd name="T56" fmla="*/ 31 w 158"/>
                <a:gd name="T57" fmla="*/ 109 h 152"/>
                <a:gd name="T58" fmla="*/ 44 w 158"/>
                <a:gd name="T59" fmla="*/ 143 h 152"/>
                <a:gd name="T60" fmla="*/ 53 w 158"/>
                <a:gd name="T61" fmla="*/ 152 h 152"/>
                <a:gd name="T62" fmla="*/ 84 w 158"/>
                <a:gd name="T63" fmla="*/ 113 h 152"/>
                <a:gd name="T64" fmla="*/ 54 w 158"/>
                <a:gd name="T65" fmla="*/ 124 h 152"/>
                <a:gd name="T66" fmla="*/ 60 w 158"/>
                <a:gd name="T67" fmla="*/ 119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8" h="152">
                  <a:moveTo>
                    <a:pt x="156" y="76"/>
                  </a:moveTo>
                  <a:cubicBezTo>
                    <a:pt x="154" y="77"/>
                    <a:pt x="153" y="75"/>
                    <a:pt x="151" y="75"/>
                  </a:cubicBezTo>
                  <a:cubicBezTo>
                    <a:pt x="148" y="77"/>
                    <a:pt x="146" y="81"/>
                    <a:pt x="142" y="82"/>
                  </a:cubicBezTo>
                  <a:cubicBezTo>
                    <a:pt x="141" y="81"/>
                    <a:pt x="139" y="81"/>
                    <a:pt x="137" y="80"/>
                  </a:cubicBezTo>
                  <a:cubicBezTo>
                    <a:pt x="136" y="79"/>
                    <a:pt x="136" y="78"/>
                    <a:pt x="135" y="78"/>
                  </a:cubicBezTo>
                  <a:cubicBezTo>
                    <a:pt x="133" y="77"/>
                    <a:pt x="131" y="77"/>
                    <a:pt x="128" y="76"/>
                  </a:cubicBezTo>
                  <a:cubicBezTo>
                    <a:pt x="124" y="75"/>
                    <a:pt x="116" y="73"/>
                    <a:pt x="113" y="71"/>
                  </a:cubicBezTo>
                  <a:cubicBezTo>
                    <a:pt x="105" y="67"/>
                    <a:pt x="85" y="48"/>
                    <a:pt x="82" y="43"/>
                  </a:cubicBezTo>
                  <a:cubicBezTo>
                    <a:pt x="81" y="42"/>
                    <a:pt x="81" y="41"/>
                    <a:pt x="80" y="40"/>
                  </a:cubicBezTo>
                  <a:cubicBezTo>
                    <a:pt x="77" y="37"/>
                    <a:pt x="73" y="34"/>
                    <a:pt x="69" y="31"/>
                  </a:cubicBezTo>
                  <a:cubicBezTo>
                    <a:pt x="63" y="43"/>
                    <a:pt x="55" y="53"/>
                    <a:pt x="46" y="62"/>
                  </a:cubicBezTo>
                  <a:cubicBezTo>
                    <a:pt x="45" y="64"/>
                    <a:pt x="44" y="69"/>
                    <a:pt x="41" y="71"/>
                  </a:cubicBezTo>
                  <a:cubicBezTo>
                    <a:pt x="39" y="72"/>
                    <a:pt x="36" y="72"/>
                    <a:pt x="33" y="72"/>
                  </a:cubicBezTo>
                  <a:cubicBezTo>
                    <a:pt x="26" y="74"/>
                    <a:pt x="19" y="81"/>
                    <a:pt x="12" y="79"/>
                  </a:cubicBezTo>
                  <a:cubicBezTo>
                    <a:pt x="9" y="79"/>
                    <a:pt x="7" y="76"/>
                    <a:pt x="5" y="73"/>
                  </a:cubicBezTo>
                  <a:cubicBezTo>
                    <a:pt x="3" y="71"/>
                    <a:pt x="1" y="70"/>
                    <a:pt x="0" y="68"/>
                  </a:cubicBezTo>
                  <a:cubicBezTo>
                    <a:pt x="0" y="65"/>
                    <a:pt x="3" y="62"/>
                    <a:pt x="5" y="61"/>
                  </a:cubicBezTo>
                  <a:cubicBezTo>
                    <a:pt x="6" y="61"/>
                    <a:pt x="7" y="60"/>
                    <a:pt x="8" y="61"/>
                  </a:cubicBezTo>
                  <a:cubicBezTo>
                    <a:pt x="12" y="59"/>
                    <a:pt x="15" y="57"/>
                    <a:pt x="19" y="56"/>
                  </a:cubicBezTo>
                  <a:cubicBezTo>
                    <a:pt x="23" y="52"/>
                    <a:pt x="28" y="50"/>
                    <a:pt x="33" y="46"/>
                  </a:cubicBezTo>
                  <a:cubicBezTo>
                    <a:pt x="44" y="38"/>
                    <a:pt x="50" y="24"/>
                    <a:pt x="60" y="15"/>
                  </a:cubicBezTo>
                  <a:cubicBezTo>
                    <a:pt x="62" y="9"/>
                    <a:pt x="62" y="4"/>
                    <a:pt x="66" y="2"/>
                  </a:cubicBezTo>
                  <a:cubicBezTo>
                    <a:pt x="68" y="1"/>
                    <a:pt x="75" y="0"/>
                    <a:pt x="79" y="2"/>
                  </a:cubicBezTo>
                  <a:cubicBezTo>
                    <a:pt x="80" y="2"/>
                    <a:pt x="82" y="3"/>
                    <a:pt x="83" y="4"/>
                  </a:cubicBezTo>
                  <a:cubicBezTo>
                    <a:pt x="85" y="6"/>
                    <a:pt x="84" y="9"/>
                    <a:pt x="85" y="13"/>
                  </a:cubicBezTo>
                  <a:cubicBezTo>
                    <a:pt x="86" y="16"/>
                    <a:pt x="90" y="19"/>
                    <a:pt x="93" y="22"/>
                  </a:cubicBezTo>
                  <a:cubicBezTo>
                    <a:pt x="95" y="24"/>
                    <a:pt x="97" y="25"/>
                    <a:pt x="99" y="27"/>
                  </a:cubicBezTo>
                  <a:cubicBezTo>
                    <a:pt x="101" y="29"/>
                    <a:pt x="103" y="32"/>
                    <a:pt x="105" y="33"/>
                  </a:cubicBezTo>
                  <a:cubicBezTo>
                    <a:pt x="107" y="36"/>
                    <a:pt x="142" y="55"/>
                    <a:pt x="155" y="65"/>
                  </a:cubicBezTo>
                  <a:cubicBezTo>
                    <a:pt x="155" y="69"/>
                    <a:pt x="158" y="72"/>
                    <a:pt x="156" y="76"/>
                  </a:cubicBezTo>
                  <a:close/>
                  <a:moveTo>
                    <a:pt x="58" y="151"/>
                  </a:moveTo>
                  <a:cubicBezTo>
                    <a:pt x="61" y="148"/>
                    <a:pt x="67" y="145"/>
                    <a:pt x="73" y="146"/>
                  </a:cubicBezTo>
                  <a:cubicBezTo>
                    <a:pt x="77" y="146"/>
                    <a:pt x="80" y="150"/>
                    <a:pt x="84" y="150"/>
                  </a:cubicBezTo>
                  <a:cubicBezTo>
                    <a:pt x="88" y="148"/>
                    <a:pt x="91" y="146"/>
                    <a:pt x="93" y="143"/>
                  </a:cubicBezTo>
                  <a:cubicBezTo>
                    <a:pt x="93" y="141"/>
                    <a:pt x="93" y="141"/>
                    <a:pt x="92" y="140"/>
                  </a:cubicBezTo>
                  <a:cubicBezTo>
                    <a:pt x="94" y="138"/>
                    <a:pt x="103" y="124"/>
                    <a:pt x="104" y="117"/>
                  </a:cubicBezTo>
                  <a:cubicBezTo>
                    <a:pt x="108" y="115"/>
                    <a:pt x="110" y="112"/>
                    <a:pt x="108" y="107"/>
                  </a:cubicBezTo>
                  <a:cubicBezTo>
                    <a:pt x="108" y="105"/>
                    <a:pt x="103" y="97"/>
                    <a:pt x="99" y="95"/>
                  </a:cubicBezTo>
                  <a:cubicBezTo>
                    <a:pt x="96" y="94"/>
                    <a:pt x="92" y="92"/>
                    <a:pt x="91" y="92"/>
                  </a:cubicBezTo>
                  <a:cubicBezTo>
                    <a:pt x="88" y="91"/>
                    <a:pt x="85" y="93"/>
                    <a:pt x="82" y="94"/>
                  </a:cubicBezTo>
                  <a:cubicBezTo>
                    <a:pt x="81" y="94"/>
                    <a:pt x="79" y="94"/>
                    <a:pt x="78" y="94"/>
                  </a:cubicBezTo>
                  <a:cubicBezTo>
                    <a:pt x="75" y="94"/>
                    <a:pt x="72" y="96"/>
                    <a:pt x="69" y="96"/>
                  </a:cubicBezTo>
                  <a:cubicBezTo>
                    <a:pt x="62" y="98"/>
                    <a:pt x="55" y="100"/>
                    <a:pt x="48" y="99"/>
                  </a:cubicBezTo>
                  <a:cubicBezTo>
                    <a:pt x="51" y="94"/>
                    <a:pt x="55" y="90"/>
                    <a:pt x="61" y="89"/>
                  </a:cubicBezTo>
                  <a:cubicBezTo>
                    <a:pt x="65" y="89"/>
                    <a:pt x="70" y="91"/>
                    <a:pt x="73" y="89"/>
                  </a:cubicBezTo>
                  <a:cubicBezTo>
                    <a:pt x="76" y="89"/>
                    <a:pt x="77" y="87"/>
                    <a:pt x="78" y="86"/>
                  </a:cubicBezTo>
                  <a:cubicBezTo>
                    <a:pt x="80" y="85"/>
                    <a:pt x="82" y="84"/>
                    <a:pt x="84" y="83"/>
                  </a:cubicBezTo>
                  <a:cubicBezTo>
                    <a:pt x="88" y="80"/>
                    <a:pt x="93" y="79"/>
                    <a:pt x="98" y="77"/>
                  </a:cubicBezTo>
                  <a:cubicBezTo>
                    <a:pt x="100" y="75"/>
                    <a:pt x="100" y="71"/>
                    <a:pt x="100" y="68"/>
                  </a:cubicBezTo>
                  <a:cubicBezTo>
                    <a:pt x="101" y="63"/>
                    <a:pt x="98" y="61"/>
                    <a:pt x="95" y="59"/>
                  </a:cubicBezTo>
                  <a:cubicBezTo>
                    <a:pt x="91" y="59"/>
                    <a:pt x="85" y="57"/>
                    <a:pt x="79" y="58"/>
                  </a:cubicBezTo>
                  <a:cubicBezTo>
                    <a:pt x="76" y="58"/>
                    <a:pt x="74" y="59"/>
                    <a:pt x="71" y="59"/>
                  </a:cubicBezTo>
                  <a:cubicBezTo>
                    <a:pt x="67" y="59"/>
                    <a:pt x="62" y="59"/>
                    <a:pt x="57" y="61"/>
                  </a:cubicBezTo>
                  <a:cubicBezTo>
                    <a:pt x="53" y="62"/>
                    <a:pt x="48" y="63"/>
                    <a:pt x="46" y="64"/>
                  </a:cubicBezTo>
                  <a:cubicBezTo>
                    <a:pt x="43" y="66"/>
                    <a:pt x="41" y="74"/>
                    <a:pt x="44" y="79"/>
                  </a:cubicBezTo>
                  <a:cubicBezTo>
                    <a:pt x="45" y="80"/>
                    <a:pt x="47" y="80"/>
                    <a:pt x="48" y="81"/>
                  </a:cubicBezTo>
                  <a:cubicBezTo>
                    <a:pt x="42" y="86"/>
                    <a:pt x="38" y="93"/>
                    <a:pt x="33" y="99"/>
                  </a:cubicBezTo>
                  <a:cubicBezTo>
                    <a:pt x="33" y="102"/>
                    <a:pt x="31" y="104"/>
                    <a:pt x="31" y="109"/>
                  </a:cubicBezTo>
                  <a:cubicBezTo>
                    <a:pt x="31" y="112"/>
                    <a:pt x="33" y="117"/>
                    <a:pt x="34" y="121"/>
                  </a:cubicBezTo>
                  <a:cubicBezTo>
                    <a:pt x="36" y="129"/>
                    <a:pt x="40" y="137"/>
                    <a:pt x="44" y="143"/>
                  </a:cubicBezTo>
                  <a:cubicBezTo>
                    <a:pt x="45" y="146"/>
                    <a:pt x="46" y="149"/>
                    <a:pt x="48" y="151"/>
                  </a:cubicBezTo>
                  <a:cubicBezTo>
                    <a:pt x="49" y="151"/>
                    <a:pt x="50" y="151"/>
                    <a:pt x="53" y="152"/>
                  </a:cubicBezTo>
                  <a:cubicBezTo>
                    <a:pt x="56" y="152"/>
                    <a:pt x="57" y="152"/>
                    <a:pt x="58" y="151"/>
                  </a:cubicBezTo>
                  <a:close/>
                  <a:moveTo>
                    <a:pt x="84" y="113"/>
                  </a:moveTo>
                  <a:cubicBezTo>
                    <a:pt x="81" y="118"/>
                    <a:pt x="78" y="122"/>
                    <a:pt x="73" y="125"/>
                  </a:cubicBezTo>
                  <a:cubicBezTo>
                    <a:pt x="68" y="123"/>
                    <a:pt x="60" y="126"/>
                    <a:pt x="54" y="124"/>
                  </a:cubicBezTo>
                  <a:cubicBezTo>
                    <a:pt x="54" y="124"/>
                    <a:pt x="54" y="124"/>
                    <a:pt x="54" y="123"/>
                  </a:cubicBezTo>
                  <a:cubicBezTo>
                    <a:pt x="53" y="120"/>
                    <a:pt x="57" y="120"/>
                    <a:pt x="60" y="119"/>
                  </a:cubicBezTo>
                  <a:cubicBezTo>
                    <a:pt x="67" y="117"/>
                    <a:pt x="75" y="114"/>
                    <a:pt x="84" y="11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227"/>
            <p:cNvSpPr>
              <a:spLocks noEditPoints="1"/>
            </p:cNvSpPr>
            <p:nvPr/>
          </p:nvSpPr>
          <p:spPr bwMode="auto">
            <a:xfrm>
              <a:off x="2764" y="2362"/>
              <a:ext cx="383" cy="332"/>
            </a:xfrm>
            <a:custGeom>
              <a:avLst/>
              <a:gdLst>
                <a:gd name="T0" fmla="*/ 63 w 162"/>
                <a:gd name="T1" fmla="*/ 43 h 139"/>
                <a:gd name="T2" fmla="*/ 63 w 162"/>
                <a:gd name="T3" fmla="*/ 61 h 139"/>
                <a:gd name="T4" fmla="*/ 59 w 162"/>
                <a:gd name="T5" fmla="*/ 86 h 139"/>
                <a:gd name="T6" fmla="*/ 58 w 162"/>
                <a:gd name="T7" fmla="*/ 127 h 139"/>
                <a:gd name="T8" fmla="*/ 39 w 162"/>
                <a:gd name="T9" fmla="*/ 127 h 139"/>
                <a:gd name="T10" fmla="*/ 14 w 162"/>
                <a:gd name="T11" fmla="*/ 109 h 139"/>
                <a:gd name="T12" fmla="*/ 6 w 162"/>
                <a:gd name="T13" fmla="*/ 104 h 139"/>
                <a:gd name="T14" fmla="*/ 13 w 162"/>
                <a:gd name="T15" fmla="*/ 88 h 139"/>
                <a:gd name="T16" fmla="*/ 22 w 162"/>
                <a:gd name="T17" fmla="*/ 81 h 139"/>
                <a:gd name="T18" fmla="*/ 28 w 162"/>
                <a:gd name="T19" fmla="*/ 74 h 139"/>
                <a:gd name="T20" fmla="*/ 50 w 162"/>
                <a:gd name="T21" fmla="*/ 48 h 139"/>
                <a:gd name="T22" fmla="*/ 51 w 162"/>
                <a:gd name="T23" fmla="*/ 44 h 139"/>
                <a:gd name="T24" fmla="*/ 35 w 162"/>
                <a:gd name="T25" fmla="*/ 51 h 139"/>
                <a:gd name="T26" fmla="*/ 26 w 162"/>
                <a:gd name="T27" fmla="*/ 36 h 139"/>
                <a:gd name="T28" fmla="*/ 41 w 162"/>
                <a:gd name="T29" fmla="*/ 15 h 139"/>
                <a:gd name="T30" fmla="*/ 62 w 162"/>
                <a:gd name="T31" fmla="*/ 1 h 139"/>
                <a:gd name="T32" fmla="*/ 68 w 162"/>
                <a:gd name="T33" fmla="*/ 25 h 139"/>
                <a:gd name="T34" fmla="*/ 110 w 162"/>
                <a:gd name="T35" fmla="*/ 12 h 139"/>
                <a:gd name="T36" fmla="*/ 101 w 162"/>
                <a:gd name="T37" fmla="*/ 28 h 139"/>
                <a:gd name="T38" fmla="*/ 124 w 162"/>
                <a:gd name="T39" fmla="*/ 31 h 139"/>
                <a:gd name="T40" fmla="*/ 137 w 162"/>
                <a:gd name="T41" fmla="*/ 18 h 139"/>
                <a:gd name="T42" fmla="*/ 110 w 162"/>
                <a:gd name="T43" fmla="*/ 12 h 139"/>
                <a:gd name="T44" fmla="*/ 161 w 162"/>
                <a:gd name="T45" fmla="*/ 51 h 139"/>
                <a:gd name="T46" fmla="*/ 162 w 162"/>
                <a:gd name="T47" fmla="*/ 46 h 139"/>
                <a:gd name="T48" fmla="*/ 148 w 162"/>
                <a:gd name="T49" fmla="*/ 36 h 139"/>
                <a:gd name="T50" fmla="*/ 112 w 162"/>
                <a:gd name="T51" fmla="*/ 42 h 139"/>
                <a:gd name="T52" fmla="*/ 86 w 162"/>
                <a:gd name="T53" fmla="*/ 46 h 139"/>
                <a:gd name="T54" fmla="*/ 73 w 162"/>
                <a:gd name="T55" fmla="*/ 57 h 139"/>
                <a:gd name="T56" fmla="*/ 87 w 162"/>
                <a:gd name="T57" fmla="*/ 72 h 139"/>
                <a:gd name="T58" fmla="*/ 110 w 162"/>
                <a:gd name="T59" fmla="*/ 63 h 139"/>
                <a:gd name="T60" fmla="*/ 114 w 162"/>
                <a:gd name="T61" fmla="*/ 88 h 139"/>
                <a:gd name="T62" fmla="*/ 77 w 162"/>
                <a:gd name="T63" fmla="*/ 109 h 139"/>
                <a:gd name="T64" fmla="*/ 76 w 162"/>
                <a:gd name="T65" fmla="*/ 113 h 139"/>
                <a:gd name="T66" fmla="*/ 96 w 162"/>
                <a:gd name="T67" fmla="*/ 132 h 139"/>
                <a:gd name="T68" fmla="*/ 122 w 162"/>
                <a:gd name="T69" fmla="*/ 138 h 139"/>
                <a:gd name="T70" fmla="*/ 134 w 162"/>
                <a:gd name="T71" fmla="*/ 118 h 139"/>
                <a:gd name="T72" fmla="*/ 135 w 162"/>
                <a:gd name="T73" fmla="*/ 107 h 139"/>
                <a:gd name="T74" fmla="*/ 135 w 162"/>
                <a:gd name="T75" fmla="*/ 73 h 139"/>
                <a:gd name="T76" fmla="*/ 138 w 162"/>
                <a:gd name="T77" fmla="*/ 58 h 139"/>
                <a:gd name="T78" fmla="*/ 155 w 162"/>
                <a:gd name="T79" fmla="*/ 55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62" h="139">
                  <a:moveTo>
                    <a:pt x="59" y="35"/>
                  </a:moveTo>
                  <a:cubicBezTo>
                    <a:pt x="61" y="37"/>
                    <a:pt x="62" y="40"/>
                    <a:pt x="63" y="43"/>
                  </a:cubicBezTo>
                  <a:cubicBezTo>
                    <a:pt x="64" y="44"/>
                    <a:pt x="64" y="45"/>
                    <a:pt x="64" y="47"/>
                  </a:cubicBezTo>
                  <a:cubicBezTo>
                    <a:pt x="63" y="51"/>
                    <a:pt x="65" y="56"/>
                    <a:pt x="63" y="61"/>
                  </a:cubicBezTo>
                  <a:cubicBezTo>
                    <a:pt x="63" y="62"/>
                    <a:pt x="60" y="71"/>
                    <a:pt x="58" y="72"/>
                  </a:cubicBezTo>
                  <a:cubicBezTo>
                    <a:pt x="57" y="76"/>
                    <a:pt x="59" y="81"/>
                    <a:pt x="59" y="86"/>
                  </a:cubicBezTo>
                  <a:cubicBezTo>
                    <a:pt x="59" y="93"/>
                    <a:pt x="56" y="105"/>
                    <a:pt x="56" y="113"/>
                  </a:cubicBezTo>
                  <a:cubicBezTo>
                    <a:pt x="57" y="118"/>
                    <a:pt x="59" y="124"/>
                    <a:pt x="58" y="127"/>
                  </a:cubicBezTo>
                  <a:cubicBezTo>
                    <a:pt x="57" y="131"/>
                    <a:pt x="53" y="131"/>
                    <a:pt x="51" y="133"/>
                  </a:cubicBezTo>
                  <a:cubicBezTo>
                    <a:pt x="45" y="133"/>
                    <a:pt x="42" y="129"/>
                    <a:pt x="39" y="127"/>
                  </a:cubicBezTo>
                  <a:cubicBezTo>
                    <a:pt x="35" y="120"/>
                    <a:pt x="35" y="110"/>
                    <a:pt x="35" y="100"/>
                  </a:cubicBezTo>
                  <a:cubicBezTo>
                    <a:pt x="28" y="103"/>
                    <a:pt x="22" y="107"/>
                    <a:pt x="14" y="109"/>
                  </a:cubicBezTo>
                  <a:cubicBezTo>
                    <a:pt x="13" y="109"/>
                    <a:pt x="12" y="108"/>
                    <a:pt x="11" y="107"/>
                  </a:cubicBezTo>
                  <a:cubicBezTo>
                    <a:pt x="10" y="107"/>
                    <a:pt x="6" y="105"/>
                    <a:pt x="6" y="104"/>
                  </a:cubicBezTo>
                  <a:cubicBezTo>
                    <a:pt x="4" y="103"/>
                    <a:pt x="1" y="103"/>
                    <a:pt x="1" y="101"/>
                  </a:cubicBezTo>
                  <a:cubicBezTo>
                    <a:pt x="0" y="96"/>
                    <a:pt x="9" y="91"/>
                    <a:pt x="13" y="88"/>
                  </a:cubicBezTo>
                  <a:cubicBezTo>
                    <a:pt x="14" y="88"/>
                    <a:pt x="14" y="87"/>
                    <a:pt x="15" y="86"/>
                  </a:cubicBezTo>
                  <a:cubicBezTo>
                    <a:pt x="18" y="84"/>
                    <a:pt x="20" y="83"/>
                    <a:pt x="22" y="81"/>
                  </a:cubicBezTo>
                  <a:cubicBezTo>
                    <a:pt x="23" y="79"/>
                    <a:pt x="24" y="78"/>
                    <a:pt x="25" y="77"/>
                  </a:cubicBezTo>
                  <a:cubicBezTo>
                    <a:pt x="26" y="75"/>
                    <a:pt x="27" y="75"/>
                    <a:pt x="28" y="74"/>
                  </a:cubicBezTo>
                  <a:cubicBezTo>
                    <a:pt x="30" y="72"/>
                    <a:pt x="30" y="71"/>
                    <a:pt x="31" y="70"/>
                  </a:cubicBezTo>
                  <a:cubicBezTo>
                    <a:pt x="37" y="62"/>
                    <a:pt x="44" y="55"/>
                    <a:pt x="50" y="48"/>
                  </a:cubicBezTo>
                  <a:cubicBezTo>
                    <a:pt x="51" y="47"/>
                    <a:pt x="53" y="47"/>
                    <a:pt x="53" y="45"/>
                  </a:cubicBezTo>
                  <a:cubicBezTo>
                    <a:pt x="53" y="44"/>
                    <a:pt x="51" y="45"/>
                    <a:pt x="51" y="44"/>
                  </a:cubicBezTo>
                  <a:cubicBezTo>
                    <a:pt x="48" y="45"/>
                    <a:pt x="46" y="50"/>
                    <a:pt x="45" y="51"/>
                  </a:cubicBezTo>
                  <a:cubicBezTo>
                    <a:pt x="45" y="51"/>
                    <a:pt x="38" y="51"/>
                    <a:pt x="35" y="51"/>
                  </a:cubicBezTo>
                  <a:cubicBezTo>
                    <a:pt x="33" y="50"/>
                    <a:pt x="31" y="50"/>
                    <a:pt x="29" y="49"/>
                  </a:cubicBezTo>
                  <a:cubicBezTo>
                    <a:pt x="27" y="46"/>
                    <a:pt x="25" y="42"/>
                    <a:pt x="26" y="36"/>
                  </a:cubicBezTo>
                  <a:cubicBezTo>
                    <a:pt x="27" y="33"/>
                    <a:pt x="29" y="29"/>
                    <a:pt x="31" y="27"/>
                  </a:cubicBezTo>
                  <a:cubicBezTo>
                    <a:pt x="34" y="23"/>
                    <a:pt x="37" y="19"/>
                    <a:pt x="41" y="15"/>
                  </a:cubicBezTo>
                  <a:cubicBezTo>
                    <a:pt x="45" y="10"/>
                    <a:pt x="50" y="4"/>
                    <a:pt x="53" y="2"/>
                  </a:cubicBezTo>
                  <a:cubicBezTo>
                    <a:pt x="56" y="1"/>
                    <a:pt x="60" y="0"/>
                    <a:pt x="62" y="1"/>
                  </a:cubicBezTo>
                  <a:cubicBezTo>
                    <a:pt x="64" y="2"/>
                    <a:pt x="65" y="6"/>
                    <a:pt x="67" y="8"/>
                  </a:cubicBezTo>
                  <a:cubicBezTo>
                    <a:pt x="68" y="13"/>
                    <a:pt x="71" y="20"/>
                    <a:pt x="68" y="25"/>
                  </a:cubicBezTo>
                  <a:cubicBezTo>
                    <a:pt x="65" y="29"/>
                    <a:pt x="61" y="32"/>
                    <a:pt x="59" y="35"/>
                  </a:cubicBezTo>
                  <a:close/>
                  <a:moveTo>
                    <a:pt x="110" y="12"/>
                  </a:moveTo>
                  <a:cubicBezTo>
                    <a:pt x="105" y="13"/>
                    <a:pt x="92" y="17"/>
                    <a:pt x="92" y="21"/>
                  </a:cubicBezTo>
                  <a:cubicBezTo>
                    <a:pt x="92" y="24"/>
                    <a:pt x="100" y="27"/>
                    <a:pt x="101" y="28"/>
                  </a:cubicBezTo>
                  <a:cubicBezTo>
                    <a:pt x="102" y="29"/>
                    <a:pt x="102" y="32"/>
                    <a:pt x="104" y="31"/>
                  </a:cubicBezTo>
                  <a:cubicBezTo>
                    <a:pt x="110" y="31"/>
                    <a:pt x="117" y="32"/>
                    <a:pt x="124" y="31"/>
                  </a:cubicBezTo>
                  <a:cubicBezTo>
                    <a:pt x="127" y="30"/>
                    <a:pt x="130" y="27"/>
                    <a:pt x="133" y="28"/>
                  </a:cubicBezTo>
                  <a:cubicBezTo>
                    <a:pt x="134" y="24"/>
                    <a:pt x="137" y="22"/>
                    <a:pt x="137" y="18"/>
                  </a:cubicBezTo>
                  <a:cubicBezTo>
                    <a:pt x="136" y="14"/>
                    <a:pt x="133" y="13"/>
                    <a:pt x="132" y="10"/>
                  </a:cubicBezTo>
                  <a:cubicBezTo>
                    <a:pt x="125" y="8"/>
                    <a:pt x="117" y="10"/>
                    <a:pt x="110" y="12"/>
                  </a:cubicBezTo>
                  <a:close/>
                  <a:moveTo>
                    <a:pt x="160" y="52"/>
                  </a:moveTo>
                  <a:cubicBezTo>
                    <a:pt x="160" y="52"/>
                    <a:pt x="161" y="52"/>
                    <a:pt x="161" y="51"/>
                  </a:cubicBezTo>
                  <a:cubicBezTo>
                    <a:pt x="161" y="51"/>
                    <a:pt x="161" y="51"/>
                    <a:pt x="161" y="51"/>
                  </a:cubicBezTo>
                  <a:cubicBezTo>
                    <a:pt x="162" y="50"/>
                    <a:pt x="162" y="48"/>
                    <a:pt x="162" y="46"/>
                  </a:cubicBezTo>
                  <a:cubicBezTo>
                    <a:pt x="162" y="43"/>
                    <a:pt x="156" y="37"/>
                    <a:pt x="154" y="36"/>
                  </a:cubicBezTo>
                  <a:cubicBezTo>
                    <a:pt x="152" y="35"/>
                    <a:pt x="150" y="35"/>
                    <a:pt x="148" y="36"/>
                  </a:cubicBezTo>
                  <a:cubicBezTo>
                    <a:pt x="144" y="36"/>
                    <a:pt x="139" y="37"/>
                    <a:pt x="133" y="38"/>
                  </a:cubicBezTo>
                  <a:cubicBezTo>
                    <a:pt x="127" y="38"/>
                    <a:pt x="119" y="40"/>
                    <a:pt x="112" y="42"/>
                  </a:cubicBezTo>
                  <a:cubicBezTo>
                    <a:pt x="101" y="45"/>
                    <a:pt x="92" y="48"/>
                    <a:pt x="84" y="50"/>
                  </a:cubicBezTo>
                  <a:cubicBezTo>
                    <a:pt x="83" y="48"/>
                    <a:pt x="86" y="48"/>
                    <a:pt x="86" y="46"/>
                  </a:cubicBezTo>
                  <a:cubicBezTo>
                    <a:pt x="84" y="46"/>
                    <a:pt x="81" y="49"/>
                    <a:pt x="79" y="51"/>
                  </a:cubicBezTo>
                  <a:cubicBezTo>
                    <a:pt x="77" y="53"/>
                    <a:pt x="74" y="56"/>
                    <a:pt x="73" y="57"/>
                  </a:cubicBezTo>
                  <a:cubicBezTo>
                    <a:pt x="70" y="63"/>
                    <a:pt x="73" y="69"/>
                    <a:pt x="77" y="72"/>
                  </a:cubicBezTo>
                  <a:cubicBezTo>
                    <a:pt x="81" y="72"/>
                    <a:pt x="84" y="73"/>
                    <a:pt x="87" y="72"/>
                  </a:cubicBezTo>
                  <a:cubicBezTo>
                    <a:pt x="89" y="72"/>
                    <a:pt x="91" y="70"/>
                    <a:pt x="92" y="70"/>
                  </a:cubicBezTo>
                  <a:cubicBezTo>
                    <a:pt x="98" y="67"/>
                    <a:pt x="104" y="65"/>
                    <a:pt x="110" y="63"/>
                  </a:cubicBezTo>
                  <a:cubicBezTo>
                    <a:pt x="113" y="68"/>
                    <a:pt x="111" y="73"/>
                    <a:pt x="112" y="79"/>
                  </a:cubicBezTo>
                  <a:cubicBezTo>
                    <a:pt x="112" y="82"/>
                    <a:pt x="113" y="85"/>
                    <a:pt x="114" y="88"/>
                  </a:cubicBezTo>
                  <a:cubicBezTo>
                    <a:pt x="114" y="96"/>
                    <a:pt x="114" y="104"/>
                    <a:pt x="112" y="111"/>
                  </a:cubicBezTo>
                  <a:cubicBezTo>
                    <a:pt x="100" y="110"/>
                    <a:pt x="87" y="110"/>
                    <a:pt x="77" y="109"/>
                  </a:cubicBezTo>
                  <a:cubicBezTo>
                    <a:pt x="77" y="111"/>
                    <a:pt x="79" y="112"/>
                    <a:pt x="77" y="113"/>
                  </a:cubicBezTo>
                  <a:cubicBezTo>
                    <a:pt x="77" y="112"/>
                    <a:pt x="76" y="112"/>
                    <a:pt x="76" y="113"/>
                  </a:cubicBezTo>
                  <a:cubicBezTo>
                    <a:pt x="80" y="116"/>
                    <a:pt x="85" y="117"/>
                    <a:pt x="89" y="120"/>
                  </a:cubicBezTo>
                  <a:cubicBezTo>
                    <a:pt x="91" y="126"/>
                    <a:pt x="96" y="131"/>
                    <a:pt x="96" y="132"/>
                  </a:cubicBezTo>
                  <a:cubicBezTo>
                    <a:pt x="99" y="134"/>
                    <a:pt x="104" y="135"/>
                    <a:pt x="109" y="136"/>
                  </a:cubicBezTo>
                  <a:cubicBezTo>
                    <a:pt x="113" y="138"/>
                    <a:pt x="119" y="139"/>
                    <a:pt x="122" y="138"/>
                  </a:cubicBezTo>
                  <a:cubicBezTo>
                    <a:pt x="126" y="138"/>
                    <a:pt x="131" y="133"/>
                    <a:pt x="132" y="131"/>
                  </a:cubicBezTo>
                  <a:cubicBezTo>
                    <a:pt x="134" y="128"/>
                    <a:pt x="133" y="122"/>
                    <a:pt x="134" y="118"/>
                  </a:cubicBezTo>
                  <a:cubicBezTo>
                    <a:pt x="134" y="116"/>
                    <a:pt x="136" y="114"/>
                    <a:pt x="136" y="113"/>
                  </a:cubicBezTo>
                  <a:cubicBezTo>
                    <a:pt x="136" y="111"/>
                    <a:pt x="135" y="109"/>
                    <a:pt x="135" y="107"/>
                  </a:cubicBezTo>
                  <a:cubicBezTo>
                    <a:pt x="136" y="102"/>
                    <a:pt x="136" y="96"/>
                    <a:pt x="136" y="91"/>
                  </a:cubicBezTo>
                  <a:cubicBezTo>
                    <a:pt x="136" y="84"/>
                    <a:pt x="135" y="78"/>
                    <a:pt x="135" y="73"/>
                  </a:cubicBezTo>
                  <a:cubicBezTo>
                    <a:pt x="134" y="68"/>
                    <a:pt x="131" y="64"/>
                    <a:pt x="131" y="60"/>
                  </a:cubicBezTo>
                  <a:cubicBezTo>
                    <a:pt x="132" y="57"/>
                    <a:pt x="135" y="58"/>
                    <a:pt x="138" y="58"/>
                  </a:cubicBezTo>
                  <a:cubicBezTo>
                    <a:pt x="142" y="58"/>
                    <a:pt x="147" y="56"/>
                    <a:pt x="151" y="55"/>
                  </a:cubicBezTo>
                  <a:cubicBezTo>
                    <a:pt x="152" y="55"/>
                    <a:pt x="153" y="56"/>
                    <a:pt x="155" y="55"/>
                  </a:cubicBezTo>
                  <a:cubicBezTo>
                    <a:pt x="157" y="55"/>
                    <a:pt x="158" y="53"/>
                    <a:pt x="160" y="5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228"/>
            <p:cNvSpPr>
              <a:spLocks noEditPoints="1"/>
            </p:cNvSpPr>
            <p:nvPr/>
          </p:nvSpPr>
          <p:spPr bwMode="auto">
            <a:xfrm>
              <a:off x="2328" y="2353"/>
              <a:ext cx="386" cy="344"/>
            </a:xfrm>
            <a:custGeom>
              <a:avLst/>
              <a:gdLst>
                <a:gd name="T0" fmla="*/ 0 w 163"/>
                <a:gd name="T1" fmla="*/ 97 h 144"/>
                <a:gd name="T2" fmla="*/ 52 w 163"/>
                <a:gd name="T3" fmla="*/ 67 h 144"/>
                <a:gd name="T4" fmla="*/ 38 w 163"/>
                <a:gd name="T5" fmla="*/ 66 h 144"/>
                <a:gd name="T6" fmla="*/ 20 w 163"/>
                <a:gd name="T7" fmla="*/ 49 h 144"/>
                <a:gd name="T8" fmla="*/ 44 w 163"/>
                <a:gd name="T9" fmla="*/ 3 h 144"/>
                <a:gd name="T10" fmla="*/ 57 w 163"/>
                <a:gd name="T11" fmla="*/ 4 h 144"/>
                <a:gd name="T12" fmla="*/ 76 w 163"/>
                <a:gd name="T13" fmla="*/ 31 h 144"/>
                <a:gd name="T14" fmla="*/ 76 w 163"/>
                <a:gd name="T15" fmla="*/ 39 h 144"/>
                <a:gd name="T16" fmla="*/ 67 w 163"/>
                <a:gd name="T17" fmla="*/ 53 h 144"/>
                <a:gd name="T18" fmla="*/ 84 w 163"/>
                <a:gd name="T19" fmla="*/ 65 h 144"/>
                <a:gd name="T20" fmla="*/ 81 w 163"/>
                <a:gd name="T21" fmla="*/ 79 h 144"/>
                <a:gd name="T22" fmla="*/ 69 w 163"/>
                <a:gd name="T23" fmla="*/ 95 h 144"/>
                <a:gd name="T24" fmla="*/ 89 w 163"/>
                <a:gd name="T25" fmla="*/ 118 h 144"/>
                <a:gd name="T26" fmla="*/ 69 w 163"/>
                <a:gd name="T27" fmla="*/ 125 h 144"/>
                <a:gd name="T28" fmla="*/ 59 w 163"/>
                <a:gd name="T29" fmla="*/ 117 h 144"/>
                <a:gd name="T30" fmla="*/ 20 w 163"/>
                <a:gd name="T31" fmla="*/ 129 h 144"/>
                <a:gd name="T32" fmla="*/ 23 w 163"/>
                <a:gd name="T33" fmla="*/ 121 h 144"/>
                <a:gd name="T34" fmla="*/ 37 w 163"/>
                <a:gd name="T35" fmla="*/ 107 h 144"/>
                <a:gd name="T36" fmla="*/ 39 w 163"/>
                <a:gd name="T37" fmla="*/ 97 h 144"/>
                <a:gd name="T38" fmla="*/ 8 w 163"/>
                <a:gd name="T39" fmla="*/ 112 h 144"/>
                <a:gd name="T40" fmla="*/ 162 w 163"/>
                <a:gd name="T41" fmla="*/ 62 h 144"/>
                <a:gd name="T42" fmla="*/ 150 w 163"/>
                <a:gd name="T43" fmla="*/ 103 h 144"/>
                <a:gd name="T44" fmla="*/ 145 w 163"/>
                <a:gd name="T45" fmla="*/ 107 h 144"/>
                <a:gd name="T46" fmla="*/ 143 w 163"/>
                <a:gd name="T47" fmla="*/ 109 h 144"/>
                <a:gd name="T48" fmla="*/ 136 w 163"/>
                <a:gd name="T49" fmla="*/ 107 h 144"/>
                <a:gd name="T50" fmla="*/ 118 w 163"/>
                <a:gd name="T51" fmla="*/ 115 h 144"/>
                <a:gd name="T52" fmla="*/ 94 w 163"/>
                <a:gd name="T53" fmla="*/ 92 h 144"/>
                <a:gd name="T54" fmla="*/ 88 w 163"/>
                <a:gd name="T55" fmla="*/ 65 h 144"/>
                <a:gd name="T56" fmla="*/ 88 w 163"/>
                <a:gd name="T57" fmla="*/ 52 h 144"/>
                <a:gd name="T58" fmla="*/ 98 w 163"/>
                <a:gd name="T59" fmla="*/ 45 h 144"/>
                <a:gd name="T60" fmla="*/ 122 w 163"/>
                <a:gd name="T61" fmla="*/ 37 h 144"/>
                <a:gd name="T62" fmla="*/ 147 w 163"/>
                <a:gd name="T63" fmla="*/ 39 h 144"/>
                <a:gd name="T64" fmla="*/ 160 w 163"/>
                <a:gd name="T65" fmla="*/ 49 h 144"/>
                <a:gd name="T66" fmla="*/ 162 w 163"/>
                <a:gd name="T67" fmla="*/ 62 h 144"/>
                <a:gd name="T68" fmla="*/ 134 w 163"/>
                <a:gd name="T69" fmla="*/ 62 h 144"/>
                <a:gd name="T70" fmla="*/ 127 w 163"/>
                <a:gd name="T71" fmla="*/ 63 h 144"/>
                <a:gd name="T72" fmla="*/ 112 w 163"/>
                <a:gd name="T73" fmla="*/ 72 h 144"/>
                <a:gd name="T74" fmla="*/ 124 w 163"/>
                <a:gd name="T75" fmla="*/ 82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3" h="144">
                  <a:moveTo>
                    <a:pt x="0" y="103"/>
                  </a:moveTo>
                  <a:cubicBezTo>
                    <a:pt x="0" y="101"/>
                    <a:pt x="0" y="99"/>
                    <a:pt x="0" y="97"/>
                  </a:cubicBezTo>
                  <a:cubicBezTo>
                    <a:pt x="1" y="92"/>
                    <a:pt x="5" y="92"/>
                    <a:pt x="9" y="89"/>
                  </a:cubicBezTo>
                  <a:cubicBezTo>
                    <a:pt x="15" y="86"/>
                    <a:pt x="49" y="68"/>
                    <a:pt x="52" y="67"/>
                  </a:cubicBezTo>
                  <a:cubicBezTo>
                    <a:pt x="53" y="64"/>
                    <a:pt x="53" y="60"/>
                    <a:pt x="54" y="58"/>
                  </a:cubicBezTo>
                  <a:cubicBezTo>
                    <a:pt x="48" y="58"/>
                    <a:pt x="44" y="64"/>
                    <a:pt x="38" y="66"/>
                  </a:cubicBezTo>
                  <a:cubicBezTo>
                    <a:pt x="35" y="65"/>
                    <a:pt x="31" y="65"/>
                    <a:pt x="28" y="64"/>
                  </a:cubicBezTo>
                  <a:cubicBezTo>
                    <a:pt x="23" y="61"/>
                    <a:pt x="20" y="56"/>
                    <a:pt x="20" y="49"/>
                  </a:cubicBezTo>
                  <a:cubicBezTo>
                    <a:pt x="20" y="45"/>
                    <a:pt x="23" y="40"/>
                    <a:pt x="25" y="36"/>
                  </a:cubicBezTo>
                  <a:cubicBezTo>
                    <a:pt x="30" y="24"/>
                    <a:pt x="39" y="13"/>
                    <a:pt x="44" y="3"/>
                  </a:cubicBezTo>
                  <a:cubicBezTo>
                    <a:pt x="47" y="1"/>
                    <a:pt x="48" y="1"/>
                    <a:pt x="50" y="1"/>
                  </a:cubicBezTo>
                  <a:cubicBezTo>
                    <a:pt x="53" y="0"/>
                    <a:pt x="55" y="2"/>
                    <a:pt x="57" y="4"/>
                  </a:cubicBezTo>
                  <a:cubicBezTo>
                    <a:pt x="64" y="8"/>
                    <a:pt x="70" y="17"/>
                    <a:pt x="68" y="26"/>
                  </a:cubicBezTo>
                  <a:cubicBezTo>
                    <a:pt x="70" y="29"/>
                    <a:pt x="74" y="29"/>
                    <a:pt x="76" y="31"/>
                  </a:cubicBezTo>
                  <a:cubicBezTo>
                    <a:pt x="76" y="32"/>
                    <a:pt x="76" y="33"/>
                    <a:pt x="76" y="34"/>
                  </a:cubicBezTo>
                  <a:cubicBezTo>
                    <a:pt x="77" y="37"/>
                    <a:pt x="77" y="37"/>
                    <a:pt x="76" y="39"/>
                  </a:cubicBezTo>
                  <a:cubicBezTo>
                    <a:pt x="75" y="43"/>
                    <a:pt x="74" y="47"/>
                    <a:pt x="73" y="51"/>
                  </a:cubicBezTo>
                  <a:cubicBezTo>
                    <a:pt x="71" y="51"/>
                    <a:pt x="70" y="53"/>
                    <a:pt x="67" y="53"/>
                  </a:cubicBezTo>
                  <a:cubicBezTo>
                    <a:pt x="67" y="56"/>
                    <a:pt x="69" y="57"/>
                    <a:pt x="69" y="59"/>
                  </a:cubicBezTo>
                  <a:cubicBezTo>
                    <a:pt x="76" y="56"/>
                    <a:pt x="83" y="61"/>
                    <a:pt x="84" y="65"/>
                  </a:cubicBezTo>
                  <a:cubicBezTo>
                    <a:pt x="84" y="67"/>
                    <a:pt x="83" y="70"/>
                    <a:pt x="82" y="72"/>
                  </a:cubicBezTo>
                  <a:cubicBezTo>
                    <a:pt x="82" y="74"/>
                    <a:pt x="82" y="77"/>
                    <a:pt x="81" y="79"/>
                  </a:cubicBezTo>
                  <a:cubicBezTo>
                    <a:pt x="79" y="81"/>
                    <a:pt x="76" y="82"/>
                    <a:pt x="74" y="83"/>
                  </a:cubicBezTo>
                  <a:cubicBezTo>
                    <a:pt x="71" y="87"/>
                    <a:pt x="70" y="91"/>
                    <a:pt x="69" y="95"/>
                  </a:cubicBezTo>
                  <a:cubicBezTo>
                    <a:pt x="70" y="98"/>
                    <a:pt x="81" y="104"/>
                    <a:pt x="83" y="107"/>
                  </a:cubicBezTo>
                  <a:cubicBezTo>
                    <a:pt x="84" y="109"/>
                    <a:pt x="88" y="113"/>
                    <a:pt x="89" y="118"/>
                  </a:cubicBezTo>
                  <a:cubicBezTo>
                    <a:pt x="90" y="125"/>
                    <a:pt x="90" y="135"/>
                    <a:pt x="82" y="134"/>
                  </a:cubicBezTo>
                  <a:cubicBezTo>
                    <a:pt x="78" y="134"/>
                    <a:pt x="70" y="126"/>
                    <a:pt x="69" y="125"/>
                  </a:cubicBezTo>
                  <a:cubicBezTo>
                    <a:pt x="65" y="121"/>
                    <a:pt x="63" y="115"/>
                    <a:pt x="60" y="113"/>
                  </a:cubicBezTo>
                  <a:cubicBezTo>
                    <a:pt x="59" y="114"/>
                    <a:pt x="60" y="116"/>
                    <a:pt x="59" y="117"/>
                  </a:cubicBezTo>
                  <a:cubicBezTo>
                    <a:pt x="56" y="124"/>
                    <a:pt x="39" y="143"/>
                    <a:pt x="25" y="144"/>
                  </a:cubicBezTo>
                  <a:cubicBezTo>
                    <a:pt x="21" y="141"/>
                    <a:pt x="20" y="135"/>
                    <a:pt x="20" y="129"/>
                  </a:cubicBezTo>
                  <a:cubicBezTo>
                    <a:pt x="19" y="127"/>
                    <a:pt x="21" y="128"/>
                    <a:pt x="22" y="126"/>
                  </a:cubicBezTo>
                  <a:cubicBezTo>
                    <a:pt x="23" y="125"/>
                    <a:pt x="22" y="123"/>
                    <a:pt x="23" y="121"/>
                  </a:cubicBezTo>
                  <a:cubicBezTo>
                    <a:pt x="24" y="118"/>
                    <a:pt x="28" y="118"/>
                    <a:pt x="31" y="115"/>
                  </a:cubicBezTo>
                  <a:cubicBezTo>
                    <a:pt x="32" y="114"/>
                    <a:pt x="36" y="108"/>
                    <a:pt x="37" y="107"/>
                  </a:cubicBezTo>
                  <a:cubicBezTo>
                    <a:pt x="39" y="103"/>
                    <a:pt x="40" y="100"/>
                    <a:pt x="42" y="96"/>
                  </a:cubicBezTo>
                  <a:cubicBezTo>
                    <a:pt x="41" y="96"/>
                    <a:pt x="40" y="97"/>
                    <a:pt x="39" y="97"/>
                  </a:cubicBezTo>
                  <a:cubicBezTo>
                    <a:pt x="36" y="99"/>
                    <a:pt x="31" y="102"/>
                    <a:pt x="30" y="102"/>
                  </a:cubicBezTo>
                  <a:cubicBezTo>
                    <a:pt x="26" y="104"/>
                    <a:pt x="11" y="112"/>
                    <a:pt x="8" y="112"/>
                  </a:cubicBezTo>
                  <a:cubicBezTo>
                    <a:pt x="4" y="110"/>
                    <a:pt x="1" y="108"/>
                    <a:pt x="0" y="103"/>
                  </a:cubicBezTo>
                  <a:close/>
                  <a:moveTo>
                    <a:pt x="162" y="62"/>
                  </a:moveTo>
                  <a:cubicBezTo>
                    <a:pt x="154" y="68"/>
                    <a:pt x="154" y="81"/>
                    <a:pt x="147" y="88"/>
                  </a:cubicBezTo>
                  <a:cubicBezTo>
                    <a:pt x="146" y="94"/>
                    <a:pt x="152" y="98"/>
                    <a:pt x="150" y="103"/>
                  </a:cubicBezTo>
                  <a:cubicBezTo>
                    <a:pt x="149" y="104"/>
                    <a:pt x="148" y="105"/>
                    <a:pt x="146" y="105"/>
                  </a:cubicBezTo>
                  <a:cubicBezTo>
                    <a:pt x="145" y="105"/>
                    <a:pt x="145" y="106"/>
                    <a:pt x="145" y="107"/>
                  </a:cubicBezTo>
                  <a:cubicBezTo>
                    <a:pt x="145" y="109"/>
                    <a:pt x="143" y="108"/>
                    <a:pt x="143" y="109"/>
                  </a:cubicBezTo>
                  <a:cubicBezTo>
                    <a:pt x="143" y="109"/>
                    <a:pt x="143" y="109"/>
                    <a:pt x="143" y="109"/>
                  </a:cubicBezTo>
                  <a:cubicBezTo>
                    <a:pt x="143" y="109"/>
                    <a:pt x="143" y="109"/>
                    <a:pt x="143" y="109"/>
                  </a:cubicBezTo>
                  <a:cubicBezTo>
                    <a:pt x="140" y="108"/>
                    <a:pt x="138" y="107"/>
                    <a:pt x="136" y="107"/>
                  </a:cubicBezTo>
                  <a:cubicBezTo>
                    <a:pt x="131" y="106"/>
                    <a:pt x="126" y="110"/>
                    <a:pt x="121" y="110"/>
                  </a:cubicBezTo>
                  <a:cubicBezTo>
                    <a:pt x="119" y="112"/>
                    <a:pt x="120" y="114"/>
                    <a:pt x="118" y="115"/>
                  </a:cubicBezTo>
                  <a:cubicBezTo>
                    <a:pt x="116" y="119"/>
                    <a:pt x="111" y="118"/>
                    <a:pt x="106" y="117"/>
                  </a:cubicBezTo>
                  <a:cubicBezTo>
                    <a:pt x="98" y="113"/>
                    <a:pt x="98" y="103"/>
                    <a:pt x="94" y="92"/>
                  </a:cubicBezTo>
                  <a:cubicBezTo>
                    <a:pt x="91" y="85"/>
                    <a:pt x="88" y="79"/>
                    <a:pt x="88" y="73"/>
                  </a:cubicBezTo>
                  <a:cubicBezTo>
                    <a:pt x="88" y="70"/>
                    <a:pt x="88" y="67"/>
                    <a:pt x="88" y="65"/>
                  </a:cubicBezTo>
                  <a:cubicBezTo>
                    <a:pt x="87" y="63"/>
                    <a:pt x="85" y="61"/>
                    <a:pt x="85" y="59"/>
                  </a:cubicBezTo>
                  <a:cubicBezTo>
                    <a:pt x="85" y="57"/>
                    <a:pt x="87" y="54"/>
                    <a:pt x="88" y="52"/>
                  </a:cubicBezTo>
                  <a:cubicBezTo>
                    <a:pt x="90" y="48"/>
                    <a:pt x="90" y="45"/>
                    <a:pt x="93" y="44"/>
                  </a:cubicBezTo>
                  <a:cubicBezTo>
                    <a:pt x="94" y="43"/>
                    <a:pt x="96" y="45"/>
                    <a:pt x="98" y="45"/>
                  </a:cubicBezTo>
                  <a:cubicBezTo>
                    <a:pt x="100" y="45"/>
                    <a:pt x="102" y="44"/>
                    <a:pt x="104" y="43"/>
                  </a:cubicBezTo>
                  <a:cubicBezTo>
                    <a:pt x="110" y="41"/>
                    <a:pt x="116" y="38"/>
                    <a:pt x="122" y="37"/>
                  </a:cubicBezTo>
                  <a:cubicBezTo>
                    <a:pt x="129" y="36"/>
                    <a:pt x="136" y="38"/>
                    <a:pt x="142" y="39"/>
                  </a:cubicBezTo>
                  <a:cubicBezTo>
                    <a:pt x="144" y="39"/>
                    <a:pt x="146" y="38"/>
                    <a:pt x="147" y="39"/>
                  </a:cubicBezTo>
                  <a:cubicBezTo>
                    <a:pt x="149" y="39"/>
                    <a:pt x="153" y="41"/>
                    <a:pt x="154" y="42"/>
                  </a:cubicBezTo>
                  <a:cubicBezTo>
                    <a:pt x="155" y="43"/>
                    <a:pt x="160" y="48"/>
                    <a:pt x="160" y="49"/>
                  </a:cubicBezTo>
                  <a:cubicBezTo>
                    <a:pt x="161" y="49"/>
                    <a:pt x="161" y="51"/>
                    <a:pt x="162" y="52"/>
                  </a:cubicBezTo>
                  <a:cubicBezTo>
                    <a:pt x="163" y="55"/>
                    <a:pt x="163" y="57"/>
                    <a:pt x="162" y="62"/>
                  </a:cubicBezTo>
                  <a:close/>
                  <a:moveTo>
                    <a:pt x="135" y="62"/>
                  </a:moveTo>
                  <a:cubicBezTo>
                    <a:pt x="135" y="62"/>
                    <a:pt x="135" y="61"/>
                    <a:pt x="134" y="62"/>
                  </a:cubicBezTo>
                  <a:cubicBezTo>
                    <a:pt x="132" y="62"/>
                    <a:pt x="130" y="63"/>
                    <a:pt x="129" y="65"/>
                  </a:cubicBezTo>
                  <a:cubicBezTo>
                    <a:pt x="128" y="65"/>
                    <a:pt x="128" y="63"/>
                    <a:pt x="127" y="63"/>
                  </a:cubicBezTo>
                  <a:cubicBezTo>
                    <a:pt x="125" y="65"/>
                    <a:pt x="123" y="65"/>
                    <a:pt x="120" y="66"/>
                  </a:cubicBezTo>
                  <a:cubicBezTo>
                    <a:pt x="119" y="69"/>
                    <a:pt x="115" y="70"/>
                    <a:pt x="112" y="72"/>
                  </a:cubicBezTo>
                  <a:cubicBezTo>
                    <a:pt x="111" y="75"/>
                    <a:pt x="113" y="81"/>
                    <a:pt x="114" y="84"/>
                  </a:cubicBezTo>
                  <a:cubicBezTo>
                    <a:pt x="118" y="82"/>
                    <a:pt x="121" y="83"/>
                    <a:pt x="124" y="82"/>
                  </a:cubicBezTo>
                  <a:cubicBezTo>
                    <a:pt x="129" y="80"/>
                    <a:pt x="132" y="68"/>
                    <a:pt x="135" y="6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229"/>
            <p:cNvSpPr/>
            <p:nvPr/>
          </p:nvSpPr>
          <p:spPr bwMode="auto">
            <a:xfrm>
              <a:off x="2447" y="2797"/>
              <a:ext cx="52" cy="76"/>
            </a:xfrm>
            <a:custGeom>
              <a:avLst/>
              <a:gdLst>
                <a:gd name="T0" fmla="*/ 20 w 22"/>
                <a:gd name="T1" fmla="*/ 0 h 32"/>
                <a:gd name="T2" fmla="*/ 20 w 22"/>
                <a:gd name="T3" fmla="*/ 10 h 32"/>
                <a:gd name="T4" fmla="*/ 19 w 22"/>
                <a:gd name="T5" fmla="*/ 10 h 32"/>
                <a:gd name="T6" fmla="*/ 16 w 22"/>
                <a:gd name="T7" fmla="*/ 4 h 32"/>
                <a:gd name="T8" fmla="*/ 10 w 22"/>
                <a:gd name="T9" fmla="*/ 2 h 32"/>
                <a:gd name="T10" fmla="*/ 7 w 22"/>
                <a:gd name="T11" fmla="*/ 3 h 32"/>
                <a:gd name="T12" fmla="*/ 5 w 22"/>
                <a:gd name="T13" fmla="*/ 6 h 32"/>
                <a:gd name="T14" fmla="*/ 6 w 22"/>
                <a:gd name="T15" fmla="*/ 8 h 32"/>
                <a:gd name="T16" fmla="*/ 8 w 22"/>
                <a:gd name="T17" fmla="*/ 10 h 32"/>
                <a:gd name="T18" fmla="*/ 13 w 22"/>
                <a:gd name="T19" fmla="*/ 12 h 32"/>
                <a:gd name="T20" fmla="*/ 20 w 22"/>
                <a:gd name="T21" fmla="*/ 17 h 32"/>
                <a:gd name="T22" fmla="*/ 22 w 22"/>
                <a:gd name="T23" fmla="*/ 23 h 32"/>
                <a:gd name="T24" fmla="*/ 19 w 22"/>
                <a:gd name="T25" fmla="*/ 30 h 32"/>
                <a:gd name="T26" fmla="*/ 11 w 22"/>
                <a:gd name="T27" fmla="*/ 32 h 32"/>
                <a:gd name="T28" fmla="*/ 9 w 22"/>
                <a:gd name="T29" fmla="*/ 32 h 32"/>
                <a:gd name="T30" fmla="*/ 5 w 22"/>
                <a:gd name="T31" fmla="*/ 31 h 32"/>
                <a:gd name="T32" fmla="*/ 4 w 22"/>
                <a:gd name="T33" fmla="*/ 31 h 32"/>
                <a:gd name="T34" fmla="*/ 2 w 22"/>
                <a:gd name="T35" fmla="*/ 31 h 32"/>
                <a:gd name="T36" fmla="*/ 1 w 22"/>
                <a:gd name="T37" fmla="*/ 32 h 32"/>
                <a:gd name="T38" fmla="*/ 0 w 22"/>
                <a:gd name="T39" fmla="*/ 32 h 32"/>
                <a:gd name="T40" fmla="*/ 0 w 22"/>
                <a:gd name="T41" fmla="*/ 21 h 32"/>
                <a:gd name="T42" fmla="*/ 1 w 22"/>
                <a:gd name="T43" fmla="*/ 21 h 32"/>
                <a:gd name="T44" fmla="*/ 5 w 22"/>
                <a:gd name="T45" fmla="*/ 28 h 32"/>
                <a:gd name="T46" fmla="*/ 11 w 22"/>
                <a:gd name="T47" fmla="*/ 31 h 32"/>
                <a:gd name="T48" fmla="*/ 15 w 22"/>
                <a:gd name="T49" fmla="*/ 29 h 32"/>
                <a:gd name="T50" fmla="*/ 17 w 22"/>
                <a:gd name="T51" fmla="*/ 26 h 32"/>
                <a:gd name="T52" fmla="*/ 16 w 22"/>
                <a:gd name="T53" fmla="*/ 24 h 32"/>
                <a:gd name="T54" fmla="*/ 15 w 22"/>
                <a:gd name="T55" fmla="*/ 22 h 32"/>
                <a:gd name="T56" fmla="*/ 10 w 22"/>
                <a:gd name="T57" fmla="*/ 20 h 32"/>
                <a:gd name="T58" fmla="*/ 4 w 22"/>
                <a:gd name="T59" fmla="*/ 16 h 32"/>
                <a:gd name="T60" fmla="*/ 1 w 22"/>
                <a:gd name="T61" fmla="*/ 13 h 32"/>
                <a:gd name="T62" fmla="*/ 0 w 22"/>
                <a:gd name="T63" fmla="*/ 9 h 32"/>
                <a:gd name="T64" fmla="*/ 3 w 22"/>
                <a:gd name="T65" fmla="*/ 2 h 32"/>
                <a:gd name="T66" fmla="*/ 10 w 22"/>
                <a:gd name="T67" fmla="*/ 0 h 32"/>
                <a:gd name="T68" fmla="*/ 13 w 22"/>
                <a:gd name="T69" fmla="*/ 0 h 32"/>
                <a:gd name="T70" fmla="*/ 16 w 22"/>
                <a:gd name="T71" fmla="*/ 1 h 32"/>
                <a:gd name="T72" fmla="*/ 18 w 22"/>
                <a:gd name="T73" fmla="*/ 2 h 32"/>
                <a:gd name="T74" fmla="*/ 19 w 22"/>
                <a:gd name="T75" fmla="*/ 2 h 32"/>
                <a:gd name="T76" fmla="*/ 19 w 22"/>
                <a:gd name="T77" fmla="*/ 0 h 32"/>
                <a:gd name="T78" fmla="*/ 20 w 22"/>
                <a:gd name="T7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2" h="32">
                  <a:moveTo>
                    <a:pt x="20" y="0"/>
                  </a:moveTo>
                  <a:cubicBezTo>
                    <a:pt x="20" y="10"/>
                    <a:pt x="20" y="10"/>
                    <a:pt x="20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8"/>
                    <a:pt x="18" y="6"/>
                    <a:pt x="16" y="4"/>
                  </a:cubicBezTo>
                  <a:cubicBezTo>
                    <a:pt x="14" y="2"/>
                    <a:pt x="12" y="2"/>
                    <a:pt x="10" y="2"/>
                  </a:cubicBezTo>
                  <a:cubicBezTo>
                    <a:pt x="9" y="2"/>
                    <a:pt x="8" y="2"/>
                    <a:pt x="7" y="3"/>
                  </a:cubicBezTo>
                  <a:cubicBezTo>
                    <a:pt x="6" y="4"/>
                    <a:pt x="5" y="5"/>
                    <a:pt x="5" y="6"/>
                  </a:cubicBezTo>
                  <a:cubicBezTo>
                    <a:pt x="5" y="6"/>
                    <a:pt x="5" y="7"/>
                    <a:pt x="6" y="8"/>
                  </a:cubicBezTo>
                  <a:cubicBezTo>
                    <a:pt x="6" y="8"/>
                    <a:pt x="7" y="9"/>
                    <a:pt x="8" y="10"/>
                  </a:cubicBezTo>
                  <a:cubicBezTo>
                    <a:pt x="9" y="10"/>
                    <a:pt x="10" y="11"/>
                    <a:pt x="13" y="12"/>
                  </a:cubicBezTo>
                  <a:cubicBezTo>
                    <a:pt x="17" y="14"/>
                    <a:pt x="19" y="16"/>
                    <a:pt x="20" y="17"/>
                  </a:cubicBezTo>
                  <a:cubicBezTo>
                    <a:pt x="22" y="19"/>
                    <a:pt x="22" y="21"/>
                    <a:pt x="22" y="23"/>
                  </a:cubicBezTo>
                  <a:cubicBezTo>
                    <a:pt x="22" y="25"/>
                    <a:pt x="21" y="28"/>
                    <a:pt x="19" y="30"/>
                  </a:cubicBezTo>
                  <a:cubicBezTo>
                    <a:pt x="17" y="32"/>
                    <a:pt x="15" y="32"/>
                    <a:pt x="11" y="32"/>
                  </a:cubicBezTo>
                  <a:cubicBezTo>
                    <a:pt x="10" y="32"/>
                    <a:pt x="9" y="32"/>
                    <a:pt x="9" y="32"/>
                  </a:cubicBezTo>
                  <a:cubicBezTo>
                    <a:pt x="8" y="32"/>
                    <a:pt x="7" y="32"/>
                    <a:pt x="5" y="31"/>
                  </a:cubicBezTo>
                  <a:cubicBezTo>
                    <a:pt x="5" y="31"/>
                    <a:pt x="4" y="31"/>
                    <a:pt x="4" y="31"/>
                  </a:cubicBezTo>
                  <a:cubicBezTo>
                    <a:pt x="3" y="31"/>
                    <a:pt x="3" y="31"/>
                    <a:pt x="2" y="31"/>
                  </a:cubicBezTo>
                  <a:cubicBezTo>
                    <a:pt x="2" y="31"/>
                    <a:pt x="1" y="32"/>
                    <a:pt x="1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2" y="24"/>
                    <a:pt x="3" y="26"/>
                    <a:pt x="5" y="28"/>
                  </a:cubicBezTo>
                  <a:cubicBezTo>
                    <a:pt x="7" y="30"/>
                    <a:pt x="9" y="31"/>
                    <a:pt x="11" y="31"/>
                  </a:cubicBezTo>
                  <a:cubicBezTo>
                    <a:pt x="13" y="31"/>
                    <a:pt x="14" y="30"/>
                    <a:pt x="15" y="29"/>
                  </a:cubicBezTo>
                  <a:cubicBezTo>
                    <a:pt x="16" y="28"/>
                    <a:pt x="17" y="27"/>
                    <a:pt x="17" y="26"/>
                  </a:cubicBezTo>
                  <a:cubicBezTo>
                    <a:pt x="17" y="25"/>
                    <a:pt x="17" y="25"/>
                    <a:pt x="16" y="24"/>
                  </a:cubicBezTo>
                  <a:cubicBezTo>
                    <a:pt x="16" y="23"/>
                    <a:pt x="15" y="23"/>
                    <a:pt x="15" y="22"/>
                  </a:cubicBezTo>
                  <a:cubicBezTo>
                    <a:pt x="14" y="21"/>
                    <a:pt x="12" y="21"/>
                    <a:pt x="10" y="20"/>
                  </a:cubicBezTo>
                  <a:cubicBezTo>
                    <a:pt x="7" y="18"/>
                    <a:pt x="5" y="17"/>
                    <a:pt x="4" y="16"/>
                  </a:cubicBezTo>
                  <a:cubicBezTo>
                    <a:pt x="3" y="15"/>
                    <a:pt x="2" y="14"/>
                    <a:pt x="1" y="13"/>
                  </a:cubicBezTo>
                  <a:cubicBezTo>
                    <a:pt x="1" y="12"/>
                    <a:pt x="0" y="10"/>
                    <a:pt x="0" y="9"/>
                  </a:cubicBezTo>
                  <a:cubicBezTo>
                    <a:pt x="0" y="6"/>
                    <a:pt x="1" y="4"/>
                    <a:pt x="3" y="2"/>
                  </a:cubicBezTo>
                  <a:cubicBezTo>
                    <a:pt x="5" y="1"/>
                    <a:pt x="7" y="0"/>
                    <a:pt x="10" y="0"/>
                  </a:cubicBezTo>
                  <a:cubicBezTo>
                    <a:pt x="11" y="0"/>
                    <a:pt x="12" y="0"/>
                    <a:pt x="13" y="0"/>
                  </a:cubicBezTo>
                  <a:cubicBezTo>
                    <a:pt x="14" y="0"/>
                    <a:pt x="14" y="1"/>
                    <a:pt x="16" y="1"/>
                  </a:cubicBezTo>
                  <a:cubicBezTo>
                    <a:pt x="17" y="2"/>
                    <a:pt x="17" y="2"/>
                    <a:pt x="18" y="2"/>
                  </a:cubicBezTo>
                  <a:cubicBezTo>
                    <a:pt x="18" y="2"/>
                    <a:pt x="18" y="2"/>
                    <a:pt x="19" y="2"/>
                  </a:cubicBezTo>
                  <a:cubicBezTo>
                    <a:pt x="19" y="1"/>
                    <a:pt x="19" y="1"/>
                    <a:pt x="19" y="0"/>
                  </a:cubicBez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230"/>
            <p:cNvSpPr>
              <a:spLocks noEditPoints="1"/>
            </p:cNvSpPr>
            <p:nvPr/>
          </p:nvSpPr>
          <p:spPr bwMode="auto">
            <a:xfrm>
              <a:off x="2508" y="2821"/>
              <a:ext cx="43" cy="52"/>
            </a:xfrm>
            <a:custGeom>
              <a:avLst/>
              <a:gdLst>
                <a:gd name="T0" fmla="*/ 18 w 18"/>
                <a:gd name="T1" fmla="*/ 10 h 22"/>
                <a:gd name="T2" fmla="*/ 6 w 18"/>
                <a:gd name="T3" fmla="*/ 10 h 22"/>
                <a:gd name="T4" fmla="*/ 8 w 18"/>
                <a:gd name="T5" fmla="*/ 17 h 22"/>
                <a:gd name="T6" fmla="*/ 12 w 18"/>
                <a:gd name="T7" fmla="*/ 19 h 22"/>
                <a:gd name="T8" fmla="*/ 15 w 18"/>
                <a:gd name="T9" fmla="*/ 18 h 22"/>
                <a:gd name="T10" fmla="*/ 17 w 18"/>
                <a:gd name="T11" fmla="*/ 15 h 22"/>
                <a:gd name="T12" fmla="*/ 18 w 18"/>
                <a:gd name="T13" fmla="*/ 16 h 22"/>
                <a:gd name="T14" fmla="*/ 14 w 18"/>
                <a:gd name="T15" fmla="*/ 21 h 22"/>
                <a:gd name="T16" fmla="*/ 9 w 18"/>
                <a:gd name="T17" fmla="*/ 22 h 22"/>
                <a:gd name="T18" fmla="*/ 2 w 18"/>
                <a:gd name="T19" fmla="*/ 19 h 22"/>
                <a:gd name="T20" fmla="*/ 0 w 18"/>
                <a:gd name="T21" fmla="*/ 11 h 22"/>
                <a:gd name="T22" fmla="*/ 3 w 18"/>
                <a:gd name="T23" fmla="*/ 3 h 22"/>
                <a:gd name="T24" fmla="*/ 10 w 18"/>
                <a:gd name="T25" fmla="*/ 0 h 22"/>
                <a:gd name="T26" fmla="*/ 15 w 18"/>
                <a:gd name="T27" fmla="*/ 2 h 22"/>
                <a:gd name="T28" fmla="*/ 18 w 18"/>
                <a:gd name="T29" fmla="*/ 10 h 22"/>
                <a:gd name="T30" fmla="*/ 12 w 18"/>
                <a:gd name="T31" fmla="*/ 9 h 22"/>
                <a:gd name="T32" fmla="*/ 12 w 18"/>
                <a:gd name="T33" fmla="*/ 4 h 22"/>
                <a:gd name="T34" fmla="*/ 10 w 18"/>
                <a:gd name="T35" fmla="*/ 1 h 22"/>
                <a:gd name="T36" fmla="*/ 9 w 18"/>
                <a:gd name="T37" fmla="*/ 1 h 22"/>
                <a:gd name="T38" fmla="*/ 7 w 18"/>
                <a:gd name="T39" fmla="*/ 2 h 22"/>
                <a:gd name="T40" fmla="*/ 6 w 18"/>
                <a:gd name="T41" fmla="*/ 8 h 22"/>
                <a:gd name="T42" fmla="*/ 6 w 18"/>
                <a:gd name="T43" fmla="*/ 9 h 22"/>
                <a:gd name="T44" fmla="*/ 12 w 18"/>
                <a:gd name="T45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" h="22">
                  <a:moveTo>
                    <a:pt x="18" y="1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6" y="13"/>
                    <a:pt x="7" y="15"/>
                    <a:pt x="8" y="17"/>
                  </a:cubicBezTo>
                  <a:cubicBezTo>
                    <a:pt x="9" y="18"/>
                    <a:pt x="11" y="19"/>
                    <a:pt x="12" y="19"/>
                  </a:cubicBezTo>
                  <a:cubicBezTo>
                    <a:pt x="13" y="19"/>
                    <a:pt x="14" y="19"/>
                    <a:pt x="15" y="18"/>
                  </a:cubicBezTo>
                  <a:cubicBezTo>
                    <a:pt x="15" y="18"/>
                    <a:pt x="16" y="17"/>
                    <a:pt x="17" y="15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7" y="18"/>
                    <a:pt x="15" y="20"/>
                    <a:pt x="14" y="21"/>
                  </a:cubicBezTo>
                  <a:cubicBezTo>
                    <a:pt x="13" y="22"/>
                    <a:pt x="11" y="22"/>
                    <a:pt x="9" y="22"/>
                  </a:cubicBezTo>
                  <a:cubicBezTo>
                    <a:pt x="6" y="22"/>
                    <a:pt x="3" y="21"/>
                    <a:pt x="2" y="19"/>
                  </a:cubicBezTo>
                  <a:cubicBezTo>
                    <a:pt x="0" y="17"/>
                    <a:pt x="0" y="14"/>
                    <a:pt x="0" y="11"/>
                  </a:cubicBezTo>
                  <a:cubicBezTo>
                    <a:pt x="0" y="8"/>
                    <a:pt x="1" y="5"/>
                    <a:pt x="3" y="3"/>
                  </a:cubicBezTo>
                  <a:cubicBezTo>
                    <a:pt x="5" y="1"/>
                    <a:pt x="7" y="0"/>
                    <a:pt x="10" y="0"/>
                  </a:cubicBezTo>
                  <a:cubicBezTo>
                    <a:pt x="12" y="0"/>
                    <a:pt x="14" y="0"/>
                    <a:pt x="15" y="2"/>
                  </a:cubicBezTo>
                  <a:cubicBezTo>
                    <a:pt x="17" y="4"/>
                    <a:pt x="18" y="7"/>
                    <a:pt x="18" y="10"/>
                  </a:cubicBezTo>
                  <a:close/>
                  <a:moveTo>
                    <a:pt x="12" y="9"/>
                  </a:moveTo>
                  <a:cubicBezTo>
                    <a:pt x="12" y="6"/>
                    <a:pt x="12" y="4"/>
                    <a:pt x="12" y="4"/>
                  </a:cubicBezTo>
                  <a:cubicBezTo>
                    <a:pt x="11" y="3"/>
                    <a:pt x="11" y="2"/>
                    <a:pt x="10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8" y="1"/>
                    <a:pt x="8" y="1"/>
                    <a:pt x="7" y="2"/>
                  </a:cubicBezTo>
                  <a:cubicBezTo>
                    <a:pt x="6" y="4"/>
                    <a:pt x="6" y="5"/>
                    <a:pt x="6" y="8"/>
                  </a:cubicBezTo>
                  <a:cubicBezTo>
                    <a:pt x="6" y="9"/>
                    <a:pt x="6" y="9"/>
                    <a:pt x="6" y="9"/>
                  </a:cubicBezTo>
                  <a:lnTo>
                    <a:pt x="12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231"/>
            <p:cNvSpPr>
              <a:spLocks noEditPoints="1"/>
            </p:cNvSpPr>
            <p:nvPr/>
          </p:nvSpPr>
          <p:spPr bwMode="auto">
            <a:xfrm>
              <a:off x="2558" y="2821"/>
              <a:ext cx="42" cy="52"/>
            </a:xfrm>
            <a:custGeom>
              <a:avLst/>
              <a:gdLst>
                <a:gd name="T0" fmla="*/ 18 w 18"/>
                <a:gd name="T1" fmla="*/ 10 h 22"/>
                <a:gd name="T2" fmla="*/ 6 w 18"/>
                <a:gd name="T3" fmla="*/ 10 h 22"/>
                <a:gd name="T4" fmla="*/ 8 w 18"/>
                <a:gd name="T5" fmla="*/ 17 h 22"/>
                <a:gd name="T6" fmla="*/ 12 w 18"/>
                <a:gd name="T7" fmla="*/ 19 h 22"/>
                <a:gd name="T8" fmla="*/ 14 w 18"/>
                <a:gd name="T9" fmla="*/ 18 h 22"/>
                <a:gd name="T10" fmla="*/ 17 w 18"/>
                <a:gd name="T11" fmla="*/ 15 h 22"/>
                <a:gd name="T12" fmla="*/ 18 w 18"/>
                <a:gd name="T13" fmla="*/ 16 h 22"/>
                <a:gd name="T14" fmla="*/ 14 w 18"/>
                <a:gd name="T15" fmla="*/ 21 h 22"/>
                <a:gd name="T16" fmla="*/ 9 w 18"/>
                <a:gd name="T17" fmla="*/ 22 h 22"/>
                <a:gd name="T18" fmla="*/ 2 w 18"/>
                <a:gd name="T19" fmla="*/ 19 h 22"/>
                <a:gd name="T20" fmla="*/ 0 w 18"/>
                <a:gd name="T21" fmla="*/ 11 h 22"/>
                <a:gd name="T22" fmla="*/ 3 w 18"/>
                <a:gd name="T23" fmla="*/ 3 h 22"/>
                <a:gd name="T24" fmla="*/ 9 w 18"/>
                <a:gd name="T25" fmla="*/ 0 h 22"/>
                <a:gd name="T26" fmla="*/ 15 w 18"/>
                <a:gd name="T27" fmla="*/ 2 h 22"/>
                <a:gd name="T28" fmla="*/ 18 w 18"/>
                <a:gd name="T29" fmla="*/ 10 h 22"/>
                <a:gd name="T30" fmla="*/ 12 w 18"/>
                <a:gd name="T31" fmla="*/ 9 h 22"/>
                <a:gd name="T32" fmla="*/ 12 w 18"/>
                <a:gd name="T33" fmla="*/ 4 h 22"/>
                <a:gd name="T34" fmla="*/ 10 w 18"/>
                <a:gd name="T35" fmla="*/ 1 h 22"/>
                <a:gd name="T36" fmla="*/ 9 w 18"/>
                <a:gd name="T37" fmla="*/ 1 h 22"/>
                <a:gd name="T38" fmla="*/ 7 w 18"/>
                <a:gd name="T39" fmla="*/ 2 h 22"/>
                <a:gd name="T40" fmla="*/ 6 w 18"/>
                <a:gd name="T41" fmla="*/ 8 h 22"/>
                <a:gd name="T42" fmla="*/ 6 w 18"/>
                <a:gd name="T43" fmla="*/ 9 h 22"/>
                <a:gd name="T44" fmla="*/ 12 w 18"/>
                <a:gd name="T45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" h="22">
                  <a:moveTo>
                    <a:pt x="18" y="1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6" y="13"/>
                    <a:pt x="7" y="15"/>
                    <a:pt x="8" y="17"/>
                  </a:cubicBezTo>
                  <a:cubicBezTo>
                    <a:pt x="9" y="18"/>
                    <a:pt x="10" y="19"/>
                    <a:pt x="12" y="19"/>
                  </a:cubicBezTo>
                  <a:cubicBezTo>
                    <a:pt x="13" y="19"/>
                    <a:pt x="14" y="19"/>
                    <a:pt x="14" y="18"/>
                  </a:cubicBezTo>
                  <a:cubicBezTo>
                    <a:pt x="15" y="18"/>
                    <a:pt x="16" y="17"/>
                    <a:pt x="17" y="15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6" y="18"/>
                    <a:pt x="15" y="20"/>
                    <a:pt x="14" y="21"/>
                  </a:cubicBezTo>
                  <a:cubicBezTo>
                    <a:pt x="12" y="22"/>
                    <a:pt x="11" y="22"/>
                    <a:pt x="9" y="22"/>
                  </a:cubicBezTo>
                  <a:cubicBezTo>
                    <a:pt x="6" y="22"/>
                    <a:pt x="3" y="21"/>
                    <a:pt x="2" y="19"/>
                  </a:cubicBezTo>
                  <a:cubicBezTo>
                    <a:pt x="0" y="17"/>
                    <a:pt x="0" y="14"/>
                    <a:pt x="0" y="11"/>
                  </a:cubicBezTo>
                  <a:cubicBezTo>
                    <a:pt x="0" y="8"/>
                    <a:pt x="1" y="5"/>
                    <a:pt x="3" y="3"/>
                  </a:cubicBezTo>
                  <a:cubicBezTo>
                    <a:pt x="5" y="1"/>
                    <a:pt x="7" y="0"/>
                    <a:pt x="9" y="0"/>
                  </a:cubicBezTo>
                  <a:cubicBezTo>
                    <a:pt x="12" y="0"/>
                    <a:pt x="13" y="0"/>
                    <a:pt x="15" y="2"/>
                  </a:cubicBezTo>
                  <a:cubicBezTo>
                    <a:pt x="17" y="4"/>
                    <a:pt x="18" y="7"/>
                    <a:pt x="18" y="10"/>
                  </a:cubicBezTo>
                  <a:close/>
                  <a:moveTo>
                    <a:pt x="12" y="9"/>
                  </a:moveTo>
                  <a:cubicBezTo>
                    <a:pt x="12" y="6"/>
                    <a:pt x="12" y="4"/>
                    <a:pt x="12" y="4"/>
                  </a:cubicBezTo>
                  <a:cubicBezTo>
                    <a:pt x="11" y="3"/>
                    <a:pt x="11" y="2"/>
                    <a:pt x="10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8" y="1"/>
                    <a:pt x="8" y="1"/>
                    <a:pt x="7" y="2"/>
                  </a:cubicBezTo>
                  <a:cubicBezTo>
                    <a:pt x="6" y="4"/>
                    <a:pt x="6" y="5"/>
                    <a:pt x="6" y="8"/>
                  </a:cubicBezTo>
                  <a:cubicBezTo>
                    <a:pt x="6" y="9"/>
                    <a:pt x="6" y="9"/>
                    <a:pt x="6" y="9"/>
                  </a:cubicBezTo>
                  <a:lnTo>
                    <a:pt x="12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232"/>
            <p:cNvSpPr/>
            <p:nvPr/>
          </p:nvSpPr>
          <p:spPr bwMode="auto">
            <a:xfrm>
              <a:off x="2605" y="2799"/>
              <a:ext cx="59" cy="74"/>
            </a:xfrm>
            <a:custGeom>
              <a:avLst/>
              <a:gdLst>
                <a:gd name="T0" fmla="*/ 9 w 25"/>
                <a:gd name="T1" fmla="*/ 0 h 31"/>
                <a:gd name="T2" fmla="*/ 9 w 25"/>
                <a:gd name="T3" fmla="*/ 20 h 31"/>
                <a:gd name="T4" fmla="*/ 14 w 25"/>
                <a:gd name="T5" fmla="*/ 15 h 31"/>
                <a:gd name="T6" fmla="*/ 16 w 25"/>
                <a:gd name="T7" fmla="*/ 13 h 31"/>
                <a:gd name="T8" fmla="*/ 16 w 25"/>
                <a:gd name="T9" fmla="*/ 12 h 31"/>
                <a:gd name="T10" fmla="*/ 16 w 25"/>
                <a:gd name="T11" fmla="*/ 11 h 31"/>
                <a:gd name="T12" fmla="*/ 14 w 25"/>
                <a:gd name="T13" fmla="*/ 10 h 31"/>
                <a:gd name="T14" fmla="*/ 14 w 25"/>
                <a:gd name="T15" fmla="*/ 9 h 31"/>
                <a:gd name="T16" fmla="*/ 23 w 25"/>
                <a:gd name="T17" fmla="*/ 9 h 31"/>
                <a:gd name="T18" fmla="*/ 23 w 25"/>
                <a:gd name="T19" fmla="*/ 10 h 31"/>
                <a:gd name="T20" fmla="*/ 21 w 25"/>
                <a:gd name="T21" fmla="*/ 11 h 31"/>
                <a:gd name="T22" fmla="*/ 17 w 25"/>
                <a:gd name="T23" fmla="*/ 14 h 31"/>
                <a:gd name="T24" fmla="*/ 15 w 25"/>
                <a:gd name="T25" fmla="*/ 17 h 31"/>
                <a:gd name="T26" fmla="*/ 20 w 25"/>
                <a:gd name="T27" fmla="*/ 24 h 31"/>
                <a:gd name="T28" fmla="*/ 23 w 25"/>
                <a:gd name="T29" fmla="*/ 29 h 31"/>
                <a:gd name="T30" fmla="*/ 25 w 25"/>
                <a:gd name="T31" fmla="*/ 30 h 31"/>
                <a:gd name="T32" fmla="*/ 25 w 25"/>
                <a:gd name="T33" fmla="*/ 31 h 31"/>
                <a:gd name="T34" fmla="*/ 14 w 25"/>
                <a:gd name="T35" fmla="*/ 31 h 31"/>
                <a:gd name="T36" fmla="*/ 14 w 25"/>
                <a:gd name="T37" fmla="*/ 30 h 31"/>
                <a:gd name="T38" fmla="*/ 15 w 25"/>
                <a:gd name="T39" fmla="*/ 30 h 31"/>
                <a:gd name="T40" fmla="*/ 16 w 25"/>
                <a:gd name="T41" fmla="*/ 29 h 31"/>
                <a:gd name="T42" fmla="*/ 15 w 25"/>
                <a:gd name="T43" fmla="*/ 27 h 31"/>
                <a:gd name="T44" fmla="*/ 10 w 25"/>
                <a:gd name="T45" fmla="*/ 21 h 31"/>
                <a:gd name="T46" fmla="*/ 9 w 25"/>
                <a:gd name="T47" fmla="*/ 22 h 31"/>
                <a:gd name="T48" fmla="*/ 9 w 25"/>
                <a:gd name="T49" fmla="*/ 26 h 31"/>
                <a:gd name="T50" fmla="*/ 9 w 25"/>
                <a:gd name="T51" fmla="*/ 29 h 31"/>
                <a:gd name="T52" fmla="*/ 11 w 25"/>
                <a:gd name="T53" fmla="*/ 30 h 31"/>
                <a:gd name="T54" fmla="*/ 11 w 25"/>
                <a:gd name="T55" fmla="*/ 31 h 31"/>
                <a:gd name="T56" fmla="*/ 0 w 25"/>
                <a:gd name="T57" fmla="*/ 31 h 31"/>
                <a:gd name="T58" fmla="*/ 0 w 25"/>
                <a:gd name="T59" fmla="*/ 30 h 31"/>
                <a:gd name="T60" fmla="*/ 2 w 25"/>
                <a:gd name="T61" fmla="*/ 29 h 31"/>
                <a:gd name="T62" fmla="*/ 3 w 25"/>
                <a:gd name="T63" fmla="*/ 26 h 31"/>
                <a:gd name="T64" fmla="*/ 3 w 25"/>
                <a:gd name="T65" fmla="*/ 4 h 31"/>
                <a:gd name="T66" fmla="*/ 2 w 25"/>
                <a:gd name="T67" fmla="*/ 1 h 31"/>
                <a:gd name="T68" fmla="*/ 0 w 25"/>
                <a:gd name="T69" fmla="*/ 0 h 31"/>
                <a:gd name="T70" fmla="*/ 0 w 25"/>
                <a:gd name="T71" fmla="*/ 0 h 31"/>
                <a:gd name="T72" fmla="*/ 9 w 25"/>
                <a:gd name="T7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" h="31">
                  <a:moveTo>
                    <a:pt x="9" y="0"/>
                  </a:moveTo>
                  <a:cubicBezTo>
                    <a:pt x="9" y="20"/>
                    <a:pt x="9" y="20"/>
                    <a:pt x="9" y="20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5" y="14"/>
                    <a:pt x="16" y="13"/>
                    <a:pt x="16" y="13"/>
                  </a:cubicBezTo>
                  <a:cubicBezTo>
                    <a:pt x="16" y="13"/>
                    <a:pt x="16" y="12"/>
                    <a:pt x="16" y="12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5" y="10"/>
                    <a:pt x="15" y="10"/>
                    <a:pt x="14" y="10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2" y="10"/>
                    <a:pt x="22" y="10"/>
                    <a:pt x="21" y="11"/>
                  </a:cubicBezTo>
                  <a:cubicBezTo>
                    <a:pt x="20" y="11"/>
                    <a:pt x="19" y="12"/>
                    <a:pt x="17" y="14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2" y="27"/>
                    <a:pt x="23" y="29"/>
                    <a:pt x="23" y="29"/>
                  </a:cubicBezTo>
                  <a:cubicBezTo>
                    <a:pt x="24" y="30"/>
                    <a:pt x="24" y="30"/>
                    <a:pt x="25" y="30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29"/>
                    <a:pt x="16" y="29"/>
                    <a:pt x="16" y="29"/>
                  </a:cubicBezTo>
                  <a:cubicBezTo>
                    <a:pt x="16" y="29"/>
                    <a:pt x="15" y="28"/>
                    <a:pt x="15" y="27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8"/>
                    <a:pt x="9" y="29"/>
                    <a:pt x="9" y="29"/>
                  </a:cubicBezTo>
                  <a:cubicBezTo>
                    <a:pt x="10" y="30"/>
                    <a:pt x="10" y="30"/>
                    <a:pt x="11" y="30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2" y="29"/>
                    <a:pt x="2" y="29"/>
                  </a:cubicBezTo>
                  <a:cubicBezTo>
                    <a:pt x="2" y="29"/>
                    <a:pt x="3" y="28"/>
                    <a:pt x="3" y="26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2" y="2"/>
                    <a:pt x="2" y="1"/>
                  </a:cubicBezTo>
                  <a:cubicBezTo>
                    <a:pt x="2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233"/>
            <p:cNvSpPr>
              <a:spLocks noEditPoints="1"/>
            </p:cNvSpPr>
            <p:nvPr/>
          </p:nvSpPr>
          <p:spPr bwMode="auto">
            <a:xfrm>
              <a:off x="2667" y="2797"/>
              <a:ext cx="26" cy="76"/>
            </a:xfrm>
            <a:custGeom>
              <a:avLst/>
              <a:gdLst>
                <a:gd name="T0" fmla="*/ 9 w 11"/>
                <a:gd name="T1" fmla="*/ 10 h 32"/>
                <a:gd name="T2" fmla="*/ 9 w 11"/>
                <a:gd name="T3" fmla="*/ 27 h 32"/>
                <a:gd name="T4" fmla="*/ 9 w 11"/>
                <a:gd name="T5" fmla="*/ 30 h 32"/>
                <a:gd name="T6" fmla="*/ 11 w 11"/>
                <a:gd name="T7" fmla="*/ 31 h 32"/>
                <a:gd name="T8" fmla="*/ 11 w 11"/>
                <a:gd name="T9" fmla="*/ 32 h 32"/>
                <a:gd name="T10" fmla="*/ 0 w 11"/>
                <a:gd name="T11" fmla="*/ 32 h 32"/>
                <a:gd name="T12" fmla="*/ 0 w 11"/>
                <a:gd name="T13" fmla="*/ 31 h 32"/>
                <a:gd name="T14" fmla="*/ 2 w 11"/>
                <a:gd name="T15" fmla="*/ 30 h 32"/>
                <a:gd name="T16" fmla="*/ 2 w 11"/>
                <a:gd name="T17" fmla="*/ 27 h 32"/>
                <a:gd name="T18" fmla="*/ 2 w 11"/>
                <a:gd name="T19" fmla="*/ 15 h 32"/>
                <a:gd name="T20" fmla="*/ 2 w 11"/>
                <a:gd name="T21" fmla="*/ 12 h 32"/>
                <a:gd name="T22" fmla="*/ 0 w 11"/>
                <a:gd name="T23" fmla="*/ 11 h 32"/>
                <a:gd name="T24" fmla="*/ 0 w 11"/>
                <a:gd name="T25" fmla="*/ 10 h 32"/>
                <a:gd name="T26" fmla="*/ 9 w 11"/>
                <a:gd name="T27" fmla="*/ 10 h 32"/>
                <a:gd name="T28" fmla="*/ 6 w 11"/>
                <a:gd name="T29" fmla="*/ 0 h 32"/>
                <a:gd name="T30" fmla="*/ 8 w 11"/>
                <a:gd name="T31" fmla="*/ 1 h 32"/>
                <a:gd name="T32" fmla="*/ 9 w 11"/>
                <a:gd name="T33" fmla="*/ 3 h 32"/>
                <a:gd name="T34" fmla="*/ 8 w 11"/>
                <a:gd name="T35" fmla="*/ 6 h 32"/>
                <a:gd name="T36" fmla="*/ 6 w 11"/>
                <a:gd name="T37" fmla="*/ 7 h 32"/>
                <a:gd name="T38" fmla="*/ 3 w 11"/>
                <a:gd name="T39" fmla="*/ 6 h 32"/>
                <a:gd name="T40" fmla="*/ 2 w 11"/>
                <a:gd name="T41" fmla="*/ 3 h 32"/>
                <a:gd name="T42" fmla="*/ 3 w 11"/>
                <a:gd name="T43" fmla="*/ 1 h 32"/>
                <a:gd name="T44" fmla="*/ 6 w 11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" h="32">
                  <a:moveTo>
                    <a:pt x="9" y="10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9" y="30"/>
                    <a:pt x="9" y="30"/>
                  </a:cubicBezTo>
                  <a:cubicBezTo>
                    <a:pt x="10" y="31"/>
                    <a:pt x="10" y="31"/>
                    <a:pt x="11" y="31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1" y="31"/>
                    <a:pt x="2" y="30"/>
                  </a:cubicBezTo>
                  <a:cubicBezTo>
                    <a:pt x="2" y="30"/>
                    <a:pt x="2" y="29"/>
                    <a:pt x="2" y="27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3"/>
                    <a:pt x="2" y="12"/>
                    <a:pt x="2" y="12"/>
                  </a:cubicBezTo>
                  <a:cubicBezTo>
                    <a:pt x="1" y="11"/>
                    <a:pt x="1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"/>
                  </a:lnTo>
                  <a:close/>
                  <a:moveTo>
                    <a:pt x="6" y="0"/>
                  </a:moveTo>
                  <a:cubicBezTo>
                    <a:pt x="7" y="0"/>
                    <a:pt x="7" y="0"/>
                    <a:pt x="8" y="1"/>
                  </a:cubicBezTo>
                  <a:cubicBezTo>
                    <a:pt x="9" y="2"/>
                    <a:pt x="9" y="2"/>
                    <a:pt x="9" y="3"/>
                  </a:cubicBezTo>
                  <a:cubicBezTo>
                    <a:pt x="9" y="4"/>
                    <a:pt x="9" y="5"/>
                    <a:pt x="8" y="6"/>
                  </a:cubicBezTo>
                  <a:cubicBezTo>
                    <a:pt x="7" y="7"/>
                    <a:pt x="7" y="7"/>
                    <a:pt x="6" y="7"/>
                  </a:cubicBezTo>
                  <a:cubicBezTo>
                    <a:pt x="5" y="7"/>
                    <a:pt x="4" y="7"/>
                    <a:pt x="3" y="6"/>
                  </a:cubicBezTo>
                  <a:cubicBezTo>
                    <a:pt x="2" y="5"/>
                    <a:pt x="2" y="4"/>
                    <a:pt x="2" y="3"/>
                  </a:cubicBezTo>
                  <a:cubicBezTo>
                    <a:pt x="2" y="2"/>
                    <a:pt x="2" y="2"/>
                    <a:pt x="3" y="1"/>
                  </a:cubicBezTo>
                  <a:cubicBezTo>
                    <a:pt x="4" y="0"/>
                    <a:pt x="5" y="0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234"/>
            <p:cNvSpPr/>
            <p:nvPr/>
          </p:nvSpPr>
          <p:spPr bwMode="auto">
            <a:xfrm>
              <a:off x="2697" y="2821"/>
              <a:ext cx="57" cy="52"/>
            </a:xfrm>
            <a:custGeom>
              <a:avLst/>
              <a:gdLst>
                <a:gd name="T0" fmla="*/ 9 w 24"/>
                <a:gd name="T1" fmla="*/ 0 h 22"/>
                <a:gd name="T2" fmla="*/ 9 w 24"/>
                <a:gd name="T3" fmla="*/ 3 h 22"/>
                <a:gd name="T4" fmla="*/ 12 w 24"/>
                <a:gd name="T5" fmla="*/ 0 h 22"/>
                <a:gd name="T6" fmla="*/ 16 w 24"/>
                <a:gd name="T7" fmla="*/ 0 h 22"/>
                <a:gd name="T8" fmla="*/ 19 w 24"/>
                <a:gd name="T9" fmla="*/ 1 h 22"/>
                <a:gd name="T10" fmla="*/ 21 w 24"/>
                <a:gd name="T11" fmla="*/ 4 h 22"/>
                <a:gd name="T12" fmla="*/ 21 w 24"/>
                <a:gd name="T13" fmla="*/ 9 h 22"/>
                <a:gd name="T14" fmla="*/ 21 w 24"/>
                <a:gd name="T15" fmla="*/ 17 h 22"/>
                <a:gd name="T16" fmla="*/ 22 w 24"/>
                <a:gd name="T17" fmla="*/ 20 h 22"/>
                <a:gd name="T18" fmla="*/ 24 w 24"/>
                <a:gd name="T19" fmla="*/ 21 h 22"/>
                <a:gd name="T20" fmla="*/ 24 w 24"/>
                <a:gd name="T21" fmla="*/ 22 h 22"/>
                <a:gd name="T22" fmla="*/ 13 w 24"/>
                <a:gd name="T23" fmla="*/ 22 h 22"/>
                <a:gd name="T24" fmla="*/ 13 w 24"/>
                <a:gd name="T25" fmla="*/ 21 h 22"/>
                <a:gd name="T26" fmla="*/ 15 w 24"/>
                <a:gd name="T27" fmla="*/ 20 h 22"/>
                <a:gd name="T28" fmla="*/ 15 w 24"/>
                <a:gd name="T29" fmla="*/ 17 h 22"/>
                <a:gd name="T30" fmla="*/ 15 w 24"/>
                <a:gd name="T31" fmla="*/ 7 h 22"/>
                <a:gd name="T32" fmla="*/ 15 w 24"/>
                <a:gd name="T33" fmla="*/ 4 h 22"/>
                <a:gd name="T34" fmla="*/ 14 w 24"/>
                <a:gd name="T35" fmla="*/ 3 h 22"/>
                <a:gd name="T36" fmla="*/ 13 w 24"/>
                <a:gd name="T37" fmla="*/ 3 h 22"/>
                <a:gd name="T38" fmla="*/ 9 w 24"/>
                <a:gd name="T39" fmla="*/ 6 h 22"/>
                <a:gd name="T40" fmla="*/ 9 w 24"/>
                <a:gd name="T41" fmla="*/ 17 h 22"/>
                <a:gd name="T42" fmla="*/ 10 w 24"/>
                <a:gd name="T43" fmla="*/ 20 h 22"/>
                <a:gd name="T44" fmla="*/ 11 w 24"/>
                <a:gd name="T45" fmla="*/ 21 h 22"/>
                <a:gd name="T46" fmla="*/ 11 w 24"/>
                <a:gd name="T47" fmla="*/ 22 h 22"/>
                <a:gd name="T48" fmla="*/ 0 w 24"/>
                <a:gd name="T49" fmla="*/ 22 h 22"/>
                <a:gd name="T50" fmla="*/ 0 w 24"/>
                <a:gd name="T51" fmla="*/ 21 h 22"/>
                <a:gd name="T52" fmla="*/ 2 w 24"/>
                <a:gd name="T53" fmla="*/ 20 h 22"/>
                <a:gd name="T54" fmla="*/ 3 w 24"/>
                <a:gd name="T55" fmla="*/ 17 h 22"/>
                <a:gd name="T56" fmla="*/ 3 w 24"/>
                <a:gd name="T57" fmla="*/ 5 h 22"/>
                <a:gd name="T58" fmla="*/ 2 w 24"/>
                <a:gd name="T59" fmla="*/ 2 h 22"/>
                <a:gd name="T60" fmla="*/ 0 w 24"/>
                <a:gd name="T61" fmla="*/ 1 h 22"/>
                <a:gd name="T62" fmla="*/ 0 w 24"/>
                <a:gd name="T63" fmla="*/ 0 h 22"/>
                <a:gd name="T64" fmla="*/ 9 w 24"/>
                <a:gd name="T6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" h="22">
                  <a:moveTo>
                    <a:pt x="9" y="0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10" y="2"/>
                    <a:pt x="11" y="1"/>
                    <a:pt x="12" y="0"/>
                  </a:cubicBezTo>
                  <a:cubicBezTo>
                    <a:pt x="13" y="0"/>
                    <a:pt x="14" y="0"/>
                    <a:pt x="16" y="0"/>
                  </a:cubicBezTo>
                  <a:cubicBezTo>
                    <a:pt x="17" y="0"/>
                    <a:pt x="18" y="0"/>
                    <a:pt x="19" y="1"/>
                  </a:cubicBezTo>
                  <a:cubicBezTo>
                    <a:pt x="20" y="1"/>
                    <a:pt x="21" y="2"/>
                    <a:pt x="21" y="4"/>
                  </a:cubicBezTo>
                  <a:cubicBezTo>
                    <a:pt x="21" y="4"/>
                    <a:pt x="21" y="6"/>
                    <a:pt x="21" y="9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20"/>
                    <a:pt x="22" y="20"/>
                  </a:cubicBezTo>
                  <a:cubicBezTo>
                    <a:pt x="22" y="21"/>
                    <a:pt x="23" y="21"/>
                    <a:pt x="24" y="21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4" y="21"/>
                    <a:pt x="14" y="20"/>
                    <a:pt x="15" y="20"/>
                  </a:cubicBezTo>
                  <a:cubicBezTo>
                    <a:pt x="15" y="19"/>
                    <a:pt x="15" y="19"/>
                    <a:pt x="15" y="1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6"/>
                    <a:pt x="15" y="5"/>
                    <a:pt x="15" y="4"/>
                  </a:cubicBezTo>
                  <a:cubicBezTo>
                    <a:pt x="15" y="4"/>
                    <a:pt x="14" y="3"/>
                    <a:pt x="14" y="3"/>
                  </a:cubicBezTo>
                  <a:cubicBezTo>
                    <a:pt x="14" y="3"/>
                    <a:pt x="13" y="3"/>
                    <a:pt x="13" y="3"/>
                  </a:cubicBezTo>
                  <a:cubicBezTo>
                    <a:pt x="12" y="3"/>
                    <a:pt x="10" y="4"/>
                    <a:pt x="9" y="6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9"/>
                    <a:pt x="9" y="20"/>
                    <a:pt x="10" y="20"/>
                  </a:cubicBezTo>
                  <a:cubicBezTo>
                    <a:pt x="10" y="20"/>
                    <a:pt x="11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0"/>
                    <a:pt x="2" y="20"/>
                  </a:cubicBezTo>
                  <a:cubicBezTo>
                    <a:pt x="3" y="20"/>
                    <a:pt x="3" y="19"/>
                    <a:pt x="3" y="1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3"/>
                    <a:pt x="3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235"/>
            <p:cNvSpPr>
              <a:spLocks noEditPoints="1"/>
            </p:cNvSpPr>
            <p:nvPr/>
          </p:nvSpPr>
          <p:spPr bwMode="auto">
            <a:xfrm>
              <a:off x="2761" y="2821"/>
              <a:ext cx="50" cy="76"/>
            </a:xfrm>
            <a:custGeom>
              <a:avLst/>
              <a:gdLst>
                <a:gd name="T0" fmla="*/ 13 w 21"/>
                <a:gd name="T1" fmla="*/ 0 h 32"/>
                <a:gd name="T2" fmla="*/ 21 w 21"/>
                <a:gd name="T3" fmla="*/ 0 h 32"/>
                <a:gd name="T4" fmla="*/ 21 w 21"/>
                <a:gd name="T5" fmla="*/ 3 h 32"/>
                <a:gd name="T6" fmla="*/ 16 w 21"/>
                <a:gd name="T7" fmla="*/ 3 h 32"/>
                <a:gd name="T8" fmla="*/ 18 w 21"/>
                <a:gd name="T9" fmla="*/ 5 h 32"/>
                <a:gd name="T10" fmla="*/ 19 w 21"/>
                <a:gd name="T11" fmla="*/ 8 h 32"/>
                <a:gd name="T12" fmla="*/ 17 w 21"/>
                <a:gd name="T13" fmla="*/ 12 h 32"/>
                <a:gd name="T14" fmla="*/ 14 w 21"/>
                <a:gd name="T15" fmla="*/ 14 h 32"/>
                <a:gd name="T16" fmla="*/ 10 w 21"/>
                <a:gd name="T17" fmla="*/ 15 h 32"/>
                <a:gd name="T18" fmla="*/ 7 w 21"/>
                <a:gd name="T19" fmla="*/ 15 h 32"/>
                <a:gd name="T20" fmla="*/ 5 w 21"/>
                <a:gd name="T21" fmla="*/ 16 h 32"/>
                <a:gd name="T22" fmla="*/ 5 w 21"/>
                <a:gd name="T23" fmla="*/ 17 h 32"/>
                <a:gd name="T24" fmla="*/ 5 w 21"/>
                <a:gd name="T25" fmla="*/ 19 h 32"/>
                <a:gd name="T26" fmla="*/ 7 w 21"/>
                <a:gd name="T27" fmla="*/ 19 h 32"/>
                <a:gd name="T28" fmla="*/ 11 w 21"/>
                <a:gd name="T29" fmla="*/ 19 h 32"/>
                <a:gd name="T30" fmla="*/ 18 w 21"/>
                <a:gd name="T31" fmla="*/ 20 h 32"/>
                <a:gd name="T32" fmla="*/ 21 w 21"/>
                <a:gd name="T33" fmla="*/ 25 h 32"/>
                <a:gd name="T34" fmla="*/ 19 w 21"/>
                <a:gd name="T35" fmla="*/ 28 h 32"/>
                <a:gd name="T36" fmla="*/ 16 w 21"/>
                <a:gd name="T37" fmla="*/ 31 h 32"/>
                <a:gd name="T38" fmla="*/ 9 w 21"/>
                <a:gd name="T39" fmla="*/ 32 h 32"/>
                <a:gd name="T40" fmla="*/ 4 w 21"/>
                <a:gd name="T41" fmla="*/ 31 h 32"/>
                <a:gd name="T42" fmla="*/ 1 w 21"/>
                <a:gd name="T43" fmla="*/ 30 h 32"/>
                <a:gd name="T44" fmla="*/ 0 w 21"/>
                <a:gd name="T45" fmla="*/ 28 h 32"/>
                <a:gd name="T46" fmla="*/ 1 w 21"/>
                <a:gd name="T47" fmla="*/ 26 h 32"/>
                <a:gd name="T48" fmla="*/ 3 w 21"/>
                <a:gd name="T49" fmla="*/ 24 h 32"/>
                <a:gd name="T50" fmla="*/ 1 w 21"/>
                <a:gd name="T51" fmla="*/ 20 h 32"/>
                <a:gd name="T52" fmla="*/ 2 w 21"/>
                <a:gd name="T53" fmla="*/ 17 h 32"/>
                <a:gd name="T54" fmla="*/ 6 w 21"/>
                <a:gd name="T55" fmla="*/ 15 h 32"/>
                <a:gd name="T56" fmla="*/ 1 w 21"/>
                <a:gd name="T57" fmla="*/ 12 h 32"/>
                <a:gd name="T58" fmla="*/ 0 w 21"/>
                <a:gd name="T59" fmla="*/ 7 h 32"/>
                <a:gd name="T60" fmla="*/ 2 w 21"/>
                <a:gd name="T61" fmla="*/ 2 h 32"/>
                <a:gd name="T62" fmla="*/ 9 w 21"/>
                <a:gd name="T63" fmla="*/ 0 h 32"/>
                <a:gd name="T64" fmla="*/ 13 w 21"/>
                <a:gd name="T65" fmla="*/ 0 h 32"/>
                <a:gd name="T66" fmla="*/ 8 w 21"/>
                <a:gd name="T67" fmla="*/ 25 h 32"/>
                <a:gd name="T68" fmla="*/ 5 w 21"/>
                <a:gd name="T69" fmla="*/ 25 h 32"/>
                <a:gd name="T70" fmla="*/ 4 w 21"/>
                <a:gd name="T71" fmla="*/ 27 h 32"/>
                <a:gd name="T72" fmla="*/ 5 w 21"/>
                <a:gd name="T73" fmla="*/ 29 h 32"/>
                <a:gd name="T74" fmla="*/ 10 w 21"/>
                <a:gd name="T75" fmla="*/ 30 h 32"/>
                <a:gd name="T76" fmla="*/ 15 w 21"/>
                <a:gd name="T77" fmla="*/ 29 h 32"/>
                <a:gd name="T78" fmla="*/ 17 w 21"/>
                <a:gd name="T79" fmla="*/ 27 h 32"/>
                <a:gd name="T80" fmla="*/ 17 w 21"/>
                <a:gd name="T81" fmla="*/ 26 h 32"/>
                <a:gd name="T82" fmla="*/ 15 w 21"/>
                <a:gd name="T83" fmla="*/ 25 h 32"/>
                <a:gd name="T84" fmla="*/ 8 w 21"/>
                <a:gd name="T85" fmla="*/ 25 h 32"/>
                <a:gd name="T86" fmla="*/ 9 w 21"/>
                <a:gd name="T87" fmla="*/ 1 h 32"/>
                <a:gd name="T88" fmla="*/ 7 w 21"/>
                <a:gd name="T89" fmla="*/ 2 h 32"/>
                <a:gd name="T90" fmla="*/ 6 w 21"/>
                <a:gd name="T91" fmla="*/ 8 h 32"/>
                <a:gd name="T92" fmla="*/ 7 w 21"/>
                <a:gd name="T93" fmla="*/ 13 h 32"/>
                <a:gd name="T94" fmla="*/ 9 w 21"/>
                <a:gd name="T95" fmla="*/ 14 h 32"/>
                <a:gd name="T96" fmla="*/ 12 w 21"/>
                <a:gd name="T97" fmla="*/ 13 h 32"/>
                <a:gd name="T98" fmla="*/ 12 w 21"/>
                <a:gd name="T99" fmla="*/ 8 h 32"/>
                <a:gd name="T100" fmla="*/ 11 w 21"/>
                <a:gd name="T101" fmla="*/ 2 h 32"/>
                <a:gd name="T102" fmla="*/ 9 w 21"/>
                <a:gd name="T103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" h="32">
                  <a:moveTo>
                    <a:pt x="13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7" y="4"/>
                    <a:pt x="18" y="4"/>
                    <a:pt x="18" y="5"/>
                  </a:cubicBezTo>
                  <a:cubicBezTo>
                    <a:pt x="18" y="6"/>
                    <a:pt x="19" y="7"/>
                    <a:pt x="19" y="8"/>
                  </a:cubicBezTo>
                  <a:cubicBezTo>
                    <a:pt x="19" y="9"/>
                    <a:pt x="18" y="10"/>
                    <a:pt x="17" y="12"/>
                  </a:cubicBezTo>
                  <a:cubicBezTo>
                    <a:pt x="16" y="13"/>
                    <a:pt x="15" y="14"/>
                    <a:pt x="14" y="14"/>
                  </a:cubicBezTo>
                  <a:cubicBezTo>
                    <a:pt x="12" y="15"/>
                    <a:pt x="11" y="15"/>
                    <a:pt x="10" y="15"/>
                  </a:cubicBezTo>
                  <a:cubicBezTo>
                    <a:pt x="10" y="15"/>
                    <a:pt x="9" y="15"/>
                    <a:pt x="7" y="15"/>
                  </a:cubicBezTo>
                  <a:cubicBezTo>
                    <a:pt x="7" y="15"/>
                    <a:pt x="6" y="15"/>
                    <a:pt x="5" y="16"/>
                  </a:cubicBezTo>
                  <a:cubicBezTo>
                    <a:pt x="5" y="16"/>
                    <a:pt x="5" y="17"/>
                    <a:pt x="5" y="17"/>
                  </a:cubicBezTo>
                  <a:cubicBezTo>
                    <a:pt x="5" y="18"/>
                    <a:pt x="5" y="18"/>
                    <a:pt x="5" y="19"/>
                  </a:cubicBezTo>
                  <a:cubicBezTo>
                    <a:pt x="6" y="19"/>
                    <a:pt x="6" y="19"/>
                    <a:pt x="7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5" y="19"/>
                    <a:pt x="17" y="20"/>
                    <a:pt x="18" y="20"/>
                  </a:cubicBezTo>
                  <a:cubicBezTo>
                    <a:pt x="20" y="21"/>
                    <a:pt x="21" y="23"/>
                    <a:pt x="21" y="25"/>
                  </a:cubicBezTo>
                  <a:cubicBezTo>
                    <a:pt x="21" y="26"/>
                    <a:pt x="20" y="27"/>
                    <a:pt x="19" y="28"/>
                  </a:cubicBezTo>
                  <a:cubicBezTo>
                    <a:pt x="19" y="29"/>
                    <a:pt x="18" y="30"/>
                    <a:pt x="16" y="31"/>
                  </a:cubicBezTo>
                  <a:cubicBezTo>
                    <a:pt x="14" y="31"/>
                    <a:pt x="12" y="32"/>
                    <a:pt x="9" y="32"/>
                  </a:cubicBezTo>
                  <a:cubicBezTo>
                    <a:pt x="8" y="32"/>
                    <a:pt x="6" y="32"/>
                    <a:pt x="4" y="31"/>
                  </a:cubicBezTo>
                  <a:cubicBezTo>
                    <a:pt x="3" y="31"/>
                    <a:pt x="1" y="30"/>
                    <a:pt x="1" y="30"/>
                  </a:cubicBezTo>
                  <a:cubicBezTo>
                    <a:pt x="0" y="29"/>
                    <a:pt x="0" y="28"/>
                    <a:pt x="0" y="28"/>
                  </a:cubicBezTo>
                  <a:cubicBezTo>
                    <a:pt x="0" y="27"/>
                    <a:pt x="0" y="26"/>
                    <a:pt x="1" y="26"/>
                  </a:cubicBezTo>
                  <a:cubicBezTo>
                    <a:pt x="1" y="25"/>
                    <a:pt x="2" y="25"/>
                    <a:pt x="3" y="24"/>
                  </a:cubicBezTo>
                  <a:cubicBezTo>
                    <a:pt x="1" y="23"/>
                    <a:pt x="1" y="22"/>
                    <a:pt x="1" y="20"/>
                  </a:cubicBezTo>
                  <a:cubicBezTo>
                    <a:pt x="1" y="19"/>
                    <a:pt x="1" y="18"/>
                    <a:pt x="2" y="17"/>
                  </a:cubicBezTo>
                  <a:cubicBezTo>
                    <a:pt x="3" y="16"/>
                    <a:pt x="4" y="15"/>
                    <a:pt x="6" y="15"/>
                  </a:cubicBezTo>
                  <a:cubicBezTo>
                    <a:pt x="4" y="14"/>
                    <a:pt x="2" y="13"/>
                    <a:pt x="1" y="12"/>
                  </a:cubicBezTo>
                  <a:cubicBezTo>
                    <a:pt x="0" y="10"/>
                    <a:pt x="0" y="9"/>
                    <a:pt x="0" y="7"/>
                  </a:cubicBezTo>
                  <a:cubicBezTo>
                    <a:pt x="0" y="5"/>
                    <a:pt x="1" y="3"/>
                    <a:pt x="2" y="2"/>
                  </a:cubicBezTo>
                  <a:cubicBezTo>
                    <a:pt x="4" y="0"/>
                    <a:pt x="6" y="0"/>
                    <a:pt x="9" y="0"/>
                  </a:cubicBezTo>
                  <a:cubicBezTo>
                    <a:pt x="10" y="0"/>
                    <a:pt x="12" y="0"/>
                    <a:pt x="13" y="0"/>
                  </a:cubicBezTo>
                  <a:close/>
                  <a:moveTo>
                    <a:pt x="8" y="25"/>
                  </a:moveTo>
                  <a:cubicBezTo>
                    <a:pt x="6" y="25"/>
                    <a:pt x="5" y="25"/>
                    <a:pt x="5" y="25"/>
                  </a:cubicBezTo>
                  <a:cubicBezTo>
                    <a:pt x="4" y="26"/>
                    <a:pt x="4" y="26"/>
                    <a:pt x="4" y="27"/>
                  </a:cubicBezTo>
                  <a:cubicBezTo>
                    <a:pt x="4" y="28"/>
                    <a:pt x="4" y="29"/>
                    <a:pt x="5" y="29"/>
                  </a:cubicBezTo>
                  <a:cubicBezTo>
                    <a:pt x="6" y="30"/>
                    <a:pt x="8" y="30"/>
                    <a:pt x="10" y="30"/>
                  </a:cubicBezTo>
                  <a:cubicBezTo>
                    <a:pt x="12" y="30"/>
                    <a:pt x="14" y="30"/>
                    <a:pt x="15" y="29"/>
                  </a:cubicBezTo>
                  <a:cubicBezTo>
                    <a:pt x="16" y="29"/>
                    <a:pt x="17" y="28"/>
                    <a:pt x="17" y="27"/>
                  </a:cubicBezTo>
                  <a:cubicBezTo>
                    <a:pt x="17" y="27"/>
                    <a:pt x="17" y="26"/>
                    <a:pt x="17" y="26"/>
                  </a:cubicBezTo>
                  <a:cubicBezTo>
                    <a:pt x="16" y="26"/>
                    <a:pt x="16" y="25"/>
                    <a:pt x="15" y="25"/>
                  </a:cubicBezTo>
                  <a:cubicBezTo>
                    <a:pt x="14" y="25"/>
                    <a:pt x="12" y="25"/>
                    <a:pt x="8" y="25"/>
                  </a:cubicBezTo>
                  <a:close/>
                  <a:moveTo>
                    <a:pt x="9" y="1"/>
                  </a:moveTo>
                  <a:cubicBezTo>
                    <a:pt x="8" y="1"/>
                    <a:pt x="8" y="1"/>
                    <a:pt x="7" y="2"/>
                  </a:cubicBezTo>
                  <a:cubicBezTo>
                    <a:pt x="7" y="3"/>
                    <a:pt x="6" y="5"/>
                    <a:pt x="6" y="8"/>
                  </a:cubicBezTo>
                  <a:cubicBezTo>
                    <a:pt x="6" y="10"/>
                    <a:pt x="7" y="12"/>
                    <a:pt x="7" y="13"/>
                  </a:cubicBezTo>
                  <a:cubicBezTo>
                    <a:pt x="8" y="13"/>
                    <a:pt x="8" y="14"/>
                    <a:pt x="9" y="14"/>
                  </a:cubicBezTo>
                  <a:cubicBezTo>
                    <a:pt x="10" y="14"/>
                    <a:pt x="11" y="13"/>
                    <a:pt x="12" y="13"/>
                  </a:cubicBezTo>
                  <a:cubicBezTo>
                    <a:pt x="12" y="12"/>
                    <a:pt x="12" y="10"/>
                    <a:pt x="12" y="8"/>
                  </a:cubicBezTo>
                  <a:cubicBezTo>
                    <a:pt x="12" y="5"/>
                    <a:pt x="12" y="3"/>
                    <a:pt x="11" y="2"/>
                  </a:cubicBezTo>
                  <a:cubicBezTo>
                    <a:pt x="11" y="1"/>
                    <a:pt x="10" y="1"/>
                    <a:pt x="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236"/>
            <p:cNvSpPr>
              <a:spLocks noEditPoints="1"/>
            </p:cNvSpPr>
            <p:nvPr/>
          </p:nvSpPr>
          <p:spPr bwMode="auto">
            <a:xfrm>
              <a:off x="2844" y="2821"/>
              <a:ext cx="50" cy="52"/>
            </a:xfrm>
            <a:custGeom>
              <a:avLst/>
              <a:gdLst>
                <a:gd name="T0" fmla="*/ 12 w 21"/>
                <a:gd name="T1" fmla="*/ 19 h 22"/>
                <a:gd name="T2" fmla="*/ 5 w 21"/>
                <a:gd name="T3" fmla="*/ 22 h 22"/>
                <a:gd name="T4" fmla="*/ 2 w 21"/>
                <a:gd name="T5" fmla="*/ 21 h 22"/>
                <a:gd name="T6" fmla="*/ 0 w 21"/>
                <a:gd name="T7" fmla="*/ 18 h 22"/>
                <a:gd name="T8" fmla="*/ 2 w 21"/>
                <a:gd name="T9" fmla="*/ 13 h 22"/>
                <a:gd name="T10" fmla="*/ 12 w 21"/>
                <a:gd name="T11" fmla="*/ 8 h 22"/>
                <a:gd name="T12" fmla="*/ 12 w 21"/>
                <a:gd name="T13" fmla="*/ 6 h 22"/>
                <a:gd name="T14" fmla="*/ 11 w 21"/>
                <a:gd name="T15" fmla="*/ 3 h 22"/>
                <a:gd name="T16" fmla="*/ 10 w 21"/>
                <a:gd name="T17" fmla="*/ 2 h 22"/>
                <a:gd name="T18" fmla="*/ 9 w 21"/>
                <a:gd name="T19" fmla="*/ 1 h 22"/>
                <a:gd name="T20" fmla="*/ 6 w 21"/>
                <a:gd name="T21" fmla="*/ 2 h 22"/>
                <a:gd name="T22" fmla="*/ 6 w 21"/>
                <a:gd name="T23" fmla="*/ 3 h 22"/>
                <a:gd name="T24" fmla="*/ 6 w 21"/>
                <a:gd name="T25" fmla="*/ 4 h 22"/>
                <a:gd name="T26" fmla="*/ 7 w 21"/>
                <a:gd name="T27" fmla="*/ 6 h 22"/>
                <a:gd name="T28" fmla="*/ 6 w 21"/>
                <a:gd name="T29" fmla="*/ 8 h 22"/>
                <a:gd name="T30" fmla="*/ 4 w 21"/>
                <a:gd name="T31" fmla="*/ 9 h 22"/>
                <a:gd name="T32" fmla="*/ 2 w 21"/>
                <a:gd name="T33" fmla="*/ 8 h 22"/>
                <a:gd name="T34" fmla="*/ 1 w 21"/>
                <a:gd name="T35" fmla="*/ 6 h 22"/>
                <a:gd name="T36" fmla="*/ 2 w 21"/>
                <a:gd name="T37" fmla="*/ 3 h 22"/>
                <a:gd name="T38" fmla="*/ 6 w 21"/>
                <a:gd name="T39" fmla="*/ 0 h 22"/>
                <a:gd name="T40" fmla="*/ 11 w 21"/>
                <a:gd name="T41" fmla="*/ 0 h 22"/>
                <a:gd name="T42" fmla="*/ 15 w 21"/>
                <a:gd name="T43" fmla="*/ 1 h 22"/>
                <a:gd name="T44" fmla="*/ 18 w 21"/>
                <a:gd name="T45" fmla="*/ 4 h 22"/>
                <a:gd name="T46" fmla="*/ 18 w 21"/>
                <a:gd name="T47" fmla="*/ 8 h 22"/>
                <a:gd name="T48" fmla="*/ 18 w 21"/>
                <a:gd name="T49" fmla="*/ 16 h 22"/>
                <a:gd name="T50" fmla="*/ 18 w 21"/>
                <a:gd name="T51" fmla="*/ 18 h 22"/>
                <a:gd name="T52" fmla="*/ 18 w 21"/>
                <a:gd name="T53" fmla="*/ 19 h 22"/>
                <a:gd name="T54" fmla="*/ 19 w 21"/>
                <a:gd name="T55" fmla="*/ 19 h 22"/>
                <a:gd name="T56" fmla="*/ 20 w 21"/>
                <a:gd name="T57" fmla="*/ 18 h 22"/>
                <a:gd name="T58" fmla="*/ 21 w 21"/>
                <a:gd name="T59" fmla="*/ 19 h 22"/>
                <a:gd name="T60" fmla="*/ 19 w 21"/>
                <a:gd name="T61" fmla="*/ 21 h 22"/>
                <a:gd name="T62" fmla="*/ 16 w 21"/>
                <a:gd name="T63" fmla="*/ 22 h 22"/>
                <a:gd name="T64" fmla="*/ 13 w 21"/>
                <a:gd name="T65" fmla="*/ 21 h 22"/>
                <a:gd name="T66" fmla="*/ 12 w 21"/>
                <a:gd name="T67" fmla="*/ 19 h 22"/>
                <a:gd name="T68" fmla="*/ 12 w 21"/>
                <a:gd name="T69" fmla="*/ 17 h 22"/>
                <a:gd name="T70" fmla="*/ 12 w 21"/>
                <a:gd name="T71" fmla="*/ 10 h 22"/>
                <a:gd name="T72" fmla="*/ 7 w 21"/>
                <a:gd name="T73" fmla="*/ 13 h 22"/>
                <a:gd name="T74" fmla="*/ 7 w 21"/>
                <a:gd name="T75" fmla="*/ 16 h 22"/>
                <a:gd name="T76" fmla="*/ 7 w 21"/>
                <a:gd name="T77" fmla="*/ 18 h 22"/>
                <a:gd name="T78" fmla="*/ 9 w 21"/>
                <a:gd name="T79" fmla="*/ 18 h 22"/>
                <a:gd name="T80" fmla="*/ 12 w 21"/>
                <a:gd name="T81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" h="22">
                  <a:moveTo>
                    <a:pt x="12" y="19"/>
                  </a:moveTo>
                  <a:cubicBezTo>
                    <a:pt x="9" y="21"/>
                    <a:pt x="7" y="22"/>
                    <a:pt x="5" y="22"/>
                  </a:cubicBezTo>
                  <a:cubicBezTo>
                    <a:pt x="3" y="22"/>
                    <a:pt x="2" y="22"/>
                    <a:pt x="2" y="21"/>
                  </a:cubicBezTo>
                  <a:cubicBezTo>
                    <a:pt x="1" y="20"/>
                    <a:pt x="0" y="19"/>
                    <a:pt x="0" y="18"/>
                  </a:cubicBezTo>
                  <a:cubicBezTo>
                    <a:pt x="0" y="16"/>
                    <a:pt x="1" y="15"/>
                    <a:pt x="2" y="13"/>
                  </a:cubicBezTo>
                  <a:cubicBezTo>
                    <a:pt x="4" y="12"/>
                    <a:pt x="7" y="10"/>
                    <a:pt x="12" y="8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4"/>
                    <a:pt x="12" y="3"/>
                    <a:pt x="11" y="3"/>
                  </a:cubicBezTo>
                  <a:cubicBezTo>
                    <a:pt x="11" y="2"/>
                    <a:pt x="11" y="2"/>
                    <a:pt x="10" y="2"/>
                  </a:cubicBezTo>
                  <a:cubicBezTo>
                    <a:pt x="10" y="1"/>
                    <a:pt x="9" y="1"/>
                    <a:pt x="9" y="1"/>
                  </a:cubicBezTo>
                  <a:cubicBezTo>
                    <a:pt x="8" y="1"/>
                    <a:pt x="7" y="2"/>
                    <a:pt x="6" y="2"/>
                  </a:cubicBezTo>
                  <a:cubicBezTo>
                    <a:pt x="6" y="2"/>
                    <a:pt x="6" y="3"/>
                    <a:pt x="6" y="3"/>
                  </a:cubicBezTo>
                  <a:cubicBezTo>
                    <a:pt x="6" y="3"/>
                    <a:pt x="6" y="4"/>
                    <a:pt x="6" y="4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7" y="7"/>
                    <a:pt x="7" y="7"/>
                    <a:pt x="6" y="8"/>
                  </a:cubicBezTo>
                  <a:cubicBezTo>
                    <a:pt x="6" y="8"/>
                    <a:pt x="5" y="9"/>
                    <a:pt x="4" y="9"/>
                  </a:cubicBezTo>
                  <a:cubicBezTo>
                    <a:pt x="3" y="9"/>
                    <a:pt x="2" y="8"/>
                    <a:pt x="2" y="8"/>
                  </a:cubicBezTo>
                  <a:cubicBezTo>
                    <a:pt x="1" y="7"/>
                    <a:pt x="1" y="7"/>
                    <a:pt x="1" y="6"/>
                  </a:cubicBezTo>
                  <a:cubicBezTo>
                    <a:pt x="1" y="5"/>
                    <a:pt x="1" y="4"/>
                    <a:pt x="2" y="3"/>
                  </a:cubicBezTo>
                  <a:cubicBezTo>
                    <a:pt x="3" y="2"/>
                    <a:pt x="4" y="1"/>
                    <a:pt x="6" y="0"/>
                  </a:cubicBezTo>
                  <a:cubicBezTo>
                    <a:pt x="7" y="0"/>
                    <a:pt x="9" y="0"/>
                    <a:pt x="11" y="0"/>
                  </a:cubicBezTo>
                  <a:cubicBezTo>
                    <a:pt x="13" y="0"/>
                    <a:pt x="14" y="0"/>
                    <a:pt x="15" y="1"/>
                  </a:cubicBezTo>
                  <a:cubicBezTo>
                    <a:pt x="17" y="2"/>
                    <a:pt x="17" y="3"/>
                    <a:pt x="18" y="4"/>
                  </a:cubicBezTo>
                  <a:cubicBezTo>
                    <a:pt x="18" y="4"/>
                    <a:pt x="18" y="6"/>
                    <a:pt x="18" y="8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7"/>
                    <a:pt x="18" y="18"/>
                    <a:pt x="18" y="18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9"/>
                    <a:pt x="20" y="19"/>
                    <a:pt x="20" y="18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0" y="20"/>
                    <a:pt x="19" y="21"/>
                    <a:pt x="19" y="21"/>
                  </a:cubicBezTo>
                  <a:cubicBezTo>
                    <a:pt x="18" y="22"/>
                    <a:pt x="17" y="22"/>
                    <a:pt x="16" y="22"/>
                  </a:cubicBezTo>
                  <a:cubicBezTo>
                    <a:pt x="15" y="22"/>
                    <a:pt x="14" y="22"/>
                    <a:pt x="13" y="21"/>
                  </a:cubicBezTo>
                  <a:cubicBezTo>
                    <a:pt x="12" y="21"/>
                    <a:pt x="12" y="20"/>
                    <a:pt x="12" y="19"/>
                  </a:cubicBezTo>
                  <a:close/>
                  <a:moveTo>
                    <a:pt x="12" y="17"/>
                  </a:moveTo>
                  <a:cubicBezTo>
                    <a:pt x="12" y="10"/>
                    <a:pt x="12" y="10"/>
                    <a:pt x="12" y="10"/>
                  </a:cubicBezTo>
                  <a:cubicBezTo>
                    <a:pt x="10" y="11"/>
                    <a:pt x="8" y="12"/>
                    <a:pt x="7" y="13"/>
                  </a:cubicBezTo>
                  <a:cubicBezTo>
                    <a:pt x="7" y="14"/>
                    <a:pt x="7" y="15"/>
                    <a:pt x="7" y="16"/>
                  </a:cubicBezTo>
                  <a:cubicBezTo>
                    <a:pt x="7" y="16"/>
                    <a:pt x="7" y="17"/>
                    <a:pt x="7" y="18"/>
                  </a:cubicBezTo>
                  <a:cubicBezTo>
                    <a:pt x="8" y="18"/>
                    <a:pt x="8" y="18"/>
                    <a:pt x="9" y="18"/>
                  </a:cubicBezTo>
                  <a:cubicBezTo>
                    <a:pt x="10" y="18"/>
                    <a:pt x="11" y="18"/>
                    <a:pt x="12" y="1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237"/>
            <p:cNvSpPr/>
            <p:nvPr/>
          </p:nvSpPr>
          <p:spPr bwMode="auto">
            <a:xfrm>
              <a:off x="2899" y="2821"/>
              <a:ext cx="54" cy="52"/>
            </a:xfrm>
            <a:custGeom>
              <a:avLst/>
              <a:gdLst>
                <a:gd name="T0" fmla="*/ 9 w 23"/>
                <a:gd name="T1" fmla="*/ 0 h 22"/>
                <a:gd name="T2" fmla="*/ 9 w 23"/>
                <a:gd name="T3" fmla="*/ 3 h 22"/>
                <a:gd name="T4" fmla="*/ 12 w 23"/>
                <a:gd name="T5" fmla="*/ 0 h 22"/>
                <a:gd name="T6" fmla="*/ 15 w 23"/>
                <a:gd name="T7" fmla="*/ 0 h 22"/>
                <a:gd name="T8" fmla="*/ 19 w 23"/>
                <a:gd name="T9" fmla="*/ 1 h 22"/>
                <a:gd name="T10" fmla="*/ 21 w 23"/>
                <a:gd name="T11" fmla="*/ 4 h 22"/>
                <a:gd name="T12" fmla="*/ 21 w 23"/>
                <a:gd name="T13" fmla="*/ 9 h 22"/>
                <a:gd name="T14" fmla="*/ 21 w 23"/>
                <a:gd name="T15" fmla="*/ 17 h 22"/>
                <a:gd name="T16" fmla="*/ 22 w 23"/>
                <a:gd name="T17" fmla="*/ 20 h 22"/>
                <a:gd name="T18" fmla="*/ 23 w 23"/>
                <a:gd name="T19" fmla="*/ 21 h 22"/>
                <a:gd name="T20" fmla="*/ 23 w 23"/>
                <a:gd name="T21" fmla="*/ 22 h 22"/>
                <a:gd name="T22" fmla="*/ 13 w 23"/>
                <a:gd name="T23" fmla="*/ 22 h 22"/>
                <a:gd name="T24" fmla="*/ 13 w 23"/>
                <a:gd name="T25" fmla="*/ 21 h 22"/>
                <a:gd name="T26" fmla="*/ 14 w 23"/>
                <a:gd name="T27" fmla="*/ 20 h 22"/>
                <a:gd name="T28" fmla="*/ 15 w 23"/>
                <a:gd name="T29" fmla="*/ 17 h 22"/>
                <a:gd name="T30" fmla="*/ 15 w 23"/>
                <a:gd name="T31" fmla="*/ 7 h 22"/>
                <a:gd name="T32" fmla="*/ 14 w 23"/>
                <a:gd name="T33" fmla="*/ 4 h 22"/>
                <a:gd name="T34" fmla="*/ 14 w 23"/>
                <a:gd name="T35" fmla="*/ 3 h 22"/>
                <a:gd name="T36" fmla="*/ 13 w 23"/>
                <a:gd name="T37" fmla="*/ 3 h 22"/>
                <a:gd name="T38" fmla="*/ 9 w 23"/>
                <a:gd name="T39" fmla="*/ 6 h 22"/>
                <a:gd name="T40" fmla="*/ 9 w 23"/>
                <a:gd name="T41" fmla="*/ 17 h 22"/>
                <a:gd name="T42" fmla="*/ 9 w 23"/>
                <a:gd name="T43" fmla="*/ 20 h 22"/>
                <a:gd name="T44" fmla="*/ 11 w 23"/>
                <a:gd name="T45" fmla="*/ 21 h 22"/>
                <a:gd name="T46" fmla="*/ 11 w 23"/>
                <a:gd name="T47" fmla="*/ 22 h 22"/>
                <a:gd name="T48" fmla="*/ 0 w 23"/>
                <a:gd name="T49" fmla="*/ 22 h 22"/>
                <a:gd name="T50" fmla="*/ 0 w 23"/>
                <a:gd name="T51" fmla="*/ 21 h 22"/>
                <a:gd name="T52" fmla="*/ 2 w 23"/>
                <a:gd name="T53" fmla="*/ 20 h 22"/>
                <a:gd name="T54" fmla="*/ 3 w 23"/>
                <a:gd name="T55" fmla="*/ 17 h 22"/>
                <a:gd name="T56" fmla="*/ 3 w 23"/>
                <a:gd name="T57" fmla="*/ 5 h 22"/>
                <a:gd name="T58" fmla="*/ 2 w 23"/>
                <a:gd name="T59" fmla="*/ 2 h 22"/>
                <a:gd name="T60" fmla="*/ 0 w 23"/>
                <a:gd name="T61" fmla="*/ 1 h 22"/>
                <a:gd name="T62" fmla="*/ 0 w 23"/>
                <a:gd name="T63" fmla="*/ 0 h 22"/>
                <a:gd name="T64" fmla="*/ 9 w 23"/>
                <a:gd name="T6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22">
                  <a:moveTo>
                    <a:pt x="9" y="0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10" y="2"/>
                    <a:pt x="11" y="1"/>
                    <a:pt x="12" y="0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7" y="0"/>
                    <a:pt x="18" y="0"/>
                    <a:pt x="19" y="1"/>
                  </a:cubicBezTo>
                  <a:cubicBezTo>
                    <a:pt x="20" y="1"/>
                    <a:pt x="20" y="2"/>
                    <a:pt x="21" y="4"/>
                  </a:cubicBezTo>
                  <a:cubicBezTo>
                    <a:pt x="21" y="4"/>
                    <a:pt x="21" y="6"/>
                    <a:pt x="21" y="9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20"/>
                    <a:pt x="22" y="20"/>
                  </a:cubicBezTo>
                  <a:cubicBezTo>
                    <a:pt x="22" y="21"/>
                    <a:pt x="22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3" y="21"/>
                    <a:pt x="14" y="20"/>
                    <a:pt x="14" y="20"/>
                  </a:cubicBezTo>
                  <a:cubicBezTo>
                    <a:pt x="15" y="19"/>
                    <a:pt x="15" y="19"/>
                    <a:pt x="15" y="1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6"/>
                    <a:pt x="15" y="5"/>
                    <a:pt x="14" y="4"/>
                  </a:cubicBezTo>
                  <a:cubicBezTo>
                    <a:pt x="14" y="4"/>
                    <a:pt x="14" y="3"/>
                    <a:pt x="14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1" y="3"/>
                    <a:pt x="10" y="4"/>
                    <a:pt x="9" y="6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9"/>
                    <a:pt x="9" y="20"/>
                    <a:pt x="9" y="20"/>
                  </a:cubicBezTo>
                  <a:cubicBezTo>
                    <a:pt x="10" y="20"/>
                    <a:pt x="10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0"/>
                    <a:pt x="2" y="20"/>
                  </a:cubicBezTo>
                  <a:cubicBezTo>
                    <a:pt x="2" y="20"/>
                    <a:pt x="3" y="19"/>
                    <a:pt x="3" y="1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3"/>
                    <a:pt x="2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238"/>
            <p:cNvSpPr>
              <a:spLocks noEditPoints="1"/>
            </p:cNvSpPr>
            <p:nvPr/>
          </p:nvSpPr>
          <p:spPr bwMode="auto">
            <a:xfrm>
              <a:off x="2962" y="2799"/>
              <a:ext cx="55" cy="74"/>
            </a:xfrm>
            <a:custGeom>
              <a:avLst/>
              <a:gdLst>
                <a:gd name="T0" fmla="*/ 20 w 23"/>
                <a:gd name="T1" fmla="*/ 0 h 31"/>
                <a:gd name="T2" fmla="*/ 20 w 23"/>
                <a:gd name="T3" fmla="*/ 24 h 31"/>
                <a:gd name="T4" fmla="*/ 20 w 23"/>
                <a:gd name="T5" fmla="*/ 27 h 31"/>
                <a:gd name="T6" fmla="*/ 21 w 23"/>
                <a:gd name="T7" fmla="*/ 28 h 31"/>
                <a:gd name="T8" fmla="*/ 23 w 23"/>
                <a:gd name="T9" fmla="*/ 29 h 31"/>
                <a:gd name="T10" fmla="*/ 23 w 23"/>
                <a:gd name="T11" fmla="*/ 30 h 31"/>
                <a:gd name="T12" fmla="*/ 14 w 23"/>
                <a:gd name="T13" fmla="*/ 31 h 31"/>
                <a:gd name="T14" fmla="*/ 14 w 23"/>
                <a:gd name="T15" fmla="*/ 28 h 31"/>
                <a:gd name="T16" fmla="*/ 11 w 23"/>
                <a:gd name="T17" fmla="*/ 31 h 31"/>
                <a:gd name="T18" fmla="*/ 8 w 23"/>
                <a:gd name="T19" fmla="*/ 31 h 31"/>
                <a:gd name="T20" fmla="*/ 2 w 23"/>
                <a:gd name="T21" fmla="*/ 28 h 31"/>
                <a:gd name="T22" fmla="*/ 0 w 23"/>
                <a:gd name="T23" fmla="*/ 20 h 31"/>
                <a:gd name="T24" fmla="*/ 1 w 23"/>
                <a:gd name="T25" fmla="*/ 14 h 31"/>
                <a:gd name="T26" fmla="*/ 4 w 23"/>
                <a:gd name="T27" fmla="*/ 10 h 31"/>
                <a:gd name="T28" fmla="*/ 9 w 23"/>
                <a:gd name="T29" fmla="*/ 9 h 31"/>
                <a:gd name="T30" fmla="*/ 11 w 23"/>
                <a:gd name="T31" fmla="*/ 9 h 31"/>
                <a:gd name="T32" fmla="*/ 14 w 23"/>
                <a:gd name="T33" fmla="*/ 11 h 31"/>
                <a:gd name="T34" fmla="*/ 14 w 23"/>
                <a:gd name="T35" fmla="*/ 5 h 31"/>
                <a:gd name="T36" fmla="*/ 14 w 23"/>
                <a:gd name="T37" fmla="*/ 2 h 31"/>
                <a:gd name="T38" fmla="*/ 13 w 23"/>
                <a:gd name="T39" fmla="*/ 1 h 31"/>
                <a:gd name="T40" fmla="*/ 11 w 23"/>
                <a:gd name="T41" fmla="*/ 0 h 31"/>
                <a:gd name="T42" fmla="*/ 11 w 23"/>
                <a:gd name="T43" fmla="*/ 0 h 31"/>
                <a:gd name="T44" fmla="*/ 20 w 23"/>
                <a:gd name="T45" fmla="*/ 0 h 31"/>
                <a:gd name="T46" fmla="*/ 14 w 23"/>
                <a:gd name="T47" fmla="*/ 14 h 31"/>
                <a:gd name="T48" fmla="*/ 10 w 23"/>
                <a:gd name="T49" fmla="*/ 11 h 31"/>
                <a:gd name="T50" fmla="*/ 8 w 23"/>
                <a:gd name="T51" fmla="*/ 11 h 31"/>
                <a:gd name="T52" fmla="*/ 7 w 23"/>
                <a:gd name="T53" fmla="*/ 14 h 31"/>
                <a:gd name="T54" fmla="*/ 6 w 23"/>
                <a:gd name="T55" fmla="*/ 19 h 31"/>
                <a:gd name="T56" fmla="*/ 7 w 23"/>
                <a:gd name="T57" fmla="*/ 25 h 31"/>
                <a:gd name="T58" fmla="*/ 9 w 23"/>
                <a:gd name="T59" fmla="*/ 28 h 31"/>
                <a:gd name="T60" fmla="*/ 10 w 23"/>
                <a:gd name="T61" fmla="*/ 29 h 31"/>
                <a:gd name="T62" fmla="*/ 14 w 23"/>
                <a:gd name="T63" fmla="*/ 25 h 31"/>
                <a:gd name="T64" fmla="*/ 14 w 23"/>
                <a:gd name="T65" fmla="*/ 1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31">
                  <a:moveTo>
                    <a:pt x="20" y="0"/>
                  </a:moveTo>
                  <a:cubicBezTo>
                    <a:pt x="20" y="24"/>
                    <a:pt x="20" y="24"/>
                    <a:pt x="20" y="24"/>
                  </a:cubicBezTo>
                  <a:cubicBezTo>
                    <a:pt x="20" y="26"/>
                    <a:pt x="20" y="27"/>
                    <a:pt x="20" y="27"/>
                  </a:cubicBezTo>
                  <a:cubicBezTo>
                    <a:pt x="20" y="28"/>
                    <a:pt x="21" y="28"/>
                    <a:pt x="21" y="28"/>
                  </a:cubicBezTo>
                  <a:cubicBezTo>
                    <a:pt x="21" y="29"/>
                    <a:pt x="22" y="29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3" y="29"/>
                    <a:pt x="12" y="30"/>
                    <a:pt x="11" y="31"/>
                  </a:cubicBezTo>
                  <a:cubicBezTo>
                    <a:pt x="10" y="31"/>
                    <a:pt x="9" y="31"/>
                    <a:pt x="8" y="31"/>
                  </a:cubicBezTo>
                  <a:cubicBezTo>
                    <a:pt x="5" y="31"/>
                    <a:pt x="3" y="30"/>
                    <a:pt x="2" y="28"/>
                  </a:cubicBezTo>
                  <a:cubicBezTo>
                    <a:pt x="0" y="26"/>
                    <a:pt x="0" y="23"/>
                    <a:pt x="0" y="20"/>
                  </a:cubicBezTo>
                  <a:cubicBezTo>
                    <a:pt x="0" y="18"/>
                    <a:pt x="0" y="16"/>
                    <a:pt x="1" y="14"/>
                  </a:cubicBezTo>
                  <a:cubicBezTo>
                    <a:pt x="2" y="12"/>
                    <a:pt x="3" y="11"/>
                    <a:pt x="4" y="10"/>
                  </a:cubicBezTo>
                  <a:cubicBezTo>
                    <a:pt x="5" y="9"/>
                    <a:pt x="7" y="9"/>
                    <a:pt x="9" y="9"/>
                  </a:cubicBezTo>
                  <a:cubicBezTo>
                    <a:pt x="10" y="9"/>
                    <a:pt x="10" y="9"/>
                    <a:pt x="11" y="9"/>
                  </a:cubicBezTo>
                  <a:cubicBezTo>
                    <a:pt x="12" y="10"/>
                    <a:pt x="13" y="10"/>
                    <a:pt x="14" y="11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3"/>
                    <a:pt x="14" y="2"/>
                    <a:pt x="14" y="2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2" y="1"/>
                    <a:pt x="12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lnTo>
                    <a:pt x="20" y="0"/>
                  </a:lnTo>
                  <a:close/>
                  <a:moveTo>
                    <a:pt x="14" y="14"/>
                  </a:moveTo>
                  <a:cubicBezTo>
                    <a:pt x="13" y="12"/>
                    <a:pt x="11" y="11"/>
                    <a:pt x="10" y="11"/>
                  </a:cubicBezTo>
                  <a:cubicBezTo>
                    <a:pt x="9" y="11"/>
                    <a:pt x="9" y="11"/>
                    <a:pt x="8" y="11"/>
                  </a:cubicBezTo>
                  <a:cubicBezTo>
                    <a:pt x="8" y="12"/>
                    <a:pt x="7" y="13"/>
                    <a:pt x="7" y="14"/>
                  </a:cubicBezTo>
                  <a:cubicBezTo>
                    <a:pt x="7" y="15"/>
                    <a:pt x="6" y="17"/>
                    <a:pt x="6" y="19"/>
                  </a:cubicBezTo>
                  <a:cubicBezTo>
                    <a:pt x="6" y="22"/>
                    <a:pt x="7" y="24"/>
                    <a:pt x="7" y="25"/>
                  </a:cubicBezTo>
                  <a:cubicBezTo>
                    <a:pt x="7" y="27"/>
                    <a:pt x="8" y="28"/>
                    <a:pt x="9" y="28"/>
                  </a:cubicBezTo>
                  <a:cubicBezTo>
                    <a:pt x="9" y="28"/>
                    <a:pt x="9" y="29"/>
                    <a:pt x="10" y="29"/>
                  </a:cubicBezTo>
                  <a:cubicBezTo>
                    <a:pt x="11" y="29"/>
                    <a:pt x="13" y="28"/>
                    <a:pt x="14" y="25"/>
                  </a:cubicBezTo>
                  <a:lnTo>
                    <a:pt x="14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239"/>
            <p:cNvSpPr>
              <a:spLocks noEditPoints="1"/>
            </p:cNvSpPr>
            <p:nvPr/>
          </p:nvSpPr>
          <p:spPr bwMode="auto">
            <a:xfrm>
              <a:off x="3041" y="2797"/>
              <a:ext cx="78" cy="76"/>
            </a:xfrm>
            <a:custGeom>
              <a:avLst/>
              <a:gdLst>
                <a:gd name="T0" fmla="*/ 20 w 33"/>
                <a:gd name="T1" fmla="*/ 23 h 32"/>
                <a:gd name="T2" fmla="*/ 9 w 33"/>
                <a:gd name="T3" fmla="*/ 23 h 32"/>
                <a:gd name="T4" fmla="*/ 7 w 33"/>
                <a:gd name="T5" fmla="*/ 26 h 32"/>
                <a:gd name="T6" fmla="*/ 7 w 33"/>
                <a:gd name="T7" fmla="*/ 28 h 32"/>
                <a:gd name="T8" fmla="*/ 8 w 33"/>
                <a:gd name="T9" fmla="*/ 30 h 32"/>
                <a:gd name="T10" fmla="*/ 11 w 33"/>
                <a:gd name="T11" fmla="*/ 31 h 32"/>
                <a:gd name="T12" fmla="*/ 11 w 33"/>
                <a:gd name="T13" fmla="*/ 32 h 32"/>
                <a:gd name="T14" fmla="*/ 0 w 33"/>
                <a:gd name="T15" fmla="*/ 32 h 32"/>
                <a:gd name="T16" fmla="*/ 0 w 33"/>
                <a:gd name="T17" fmla="*/ 31 h 32"/>
                <a:gd name="T18" fmla="*/ 3 w 33"/>
                <a:gd name="T19" fmla="*/ 29 h 32"/>
                <a:gd name="T20" fmla="*/ 6 w 33"/>
                <a:gd name="T21" fmla="*/ 25 h 32"/>
                <a:gd name="T22" fmla="*/ 17 w 33"/>
                <a:gd name="T23" fmla="*/ 0 h 32"/>
                <a:gd name="T24" fmla="*/ 17 w 33"/>
                <a:gd name="T25" fmla="*/ 0 h 32"/>
                <a:gd name="T26" fmla="*/ 29 w 33"/>
                <a:gd name="T27" fmla="*/ 25 h 32"/>
                <a:gd name="T28" fmla="*/ 31 w 33"/>
                <a:gd name="T29" fmla="*/ 30 h 32"/>
                <a:gd name="T30" fmla="*/ 33 w 33"/>
                <a:gd name="T31" fmla="*/ 31 h 32"/>
                <a:gd name="T32" fmla="*/ 33 w 33"/>
                <a:gd name="T33" fmla="*/ 32 h 32"/>
                <a:gd name="T34" fmla="*/ 18 w 33"/>
                <a:gd name="T35" fmla="*/ 32 h 32"/>
                <a:gd name="T36" fmla="*/ 18 w 33"/>
                <a:gd name="T37" fmla="*/ 31 h 32"/>
                <a:gd name="T38" fmla="*/ 19 w 33"/>
                <a:gd name="T39" fmla="*/ 31 h 32"/>
                <a:gd name="T40" fmla="*/ 22 w 33"/>
                <a:gd name="T41" fmla="*/ 30 h 32"/>
                <a:gd name="T42" fmla="*/ 22 w 33"/>
                <a:gd name="T43" fmla="*/ 29 h 32"/>
                <a:gd name="T44" fmla="*/ 22 w 33"/>
                <a:gd name="T45" fmla="*/ 28 h 32"/>
                <a:gd name="T46" fmla="*/ 21 w 33"/>
                <a:gd name="T47" fmla="*/ 27 h 32"/>
                <a:gd name="T48" fmla="*/ 20 w 33"/>
                <a:gd name="T49" fmla="*/ 23 h 32"/>
                <a:gd name="T50" fmla="*/ 19 w 33"/>
                <a:gd name="T51" fmla="*/ 21 h 32"/>
                <a:gd name="T52" fmla="*/ 14 w 33"/>
                <a:gd name="T53" fmla="*/ 10 h 32"/>
                <a:gd name="T54" fmla="*/ 9 w 33"/>
                <a:gd name="T55" fmla="*/ 21 h 32"/>
                <a:gd name="T56" fmla="*/ 19 w 33"/>
                <a:gd name="T57" fmla="*/ 2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3" h="32">
                  <a:moveTo>
                    <a:pt x="20" y="23"/>
                  </a:moveTo>
                  <a:cubicBezTo>
                    <a:pt x="9" y="23"/>
                    <a:pt x="9" y="23"/>
                    <a:pt x="9" y="23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7"/>
                    <a:pt x="7" y="28"/>
                    <a:pt x="7" y="28"/>
                  </a:cubicBezTo>
                  <a:cubicBezTo>
                    <a:pt x="7" y="29"/>
                    <a:pt x="7" y="30"/>
                    <a:pt x="8" y="30"/>
                  </a:cubicBezTo>
                  <a:cubicBezTo>
                    <a:pt x="8" y="31"/>
                    <a:pt x="9" y="31"/>
                    <a:pt x="11" y="31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2" y="31"/>
                    <a:pt x="2" y="30"/>
                    <a:pt x="3" y="29"/>
                  </a:cubicBezTo>
                  <a:cubicBezTo>
                    <a:pt x="4" y="29"/>
                    <a:pt x="5" y="27"/>
                    <a:pt x="6" y="25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30" y="28"/>
                    <a:pt x="31" y="29"/>
                    <a:pt x="31" y="30"/>
                  </a:cubicBezTo>
                  <a:cubicBezTo>
                    <a:pt x="32" y="30"/>
                    <a:pt x="33" y="31"/>
                    <a:pt x="33" y="31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0" y="31"/>
                    <a:pt x="21" y="31"/>
                    <a:pt x="22" y="30"/>
                  </a:cubicBezTo>
                  <a:cubicBezTo>
                    <a:pt x="22" y="30"/>
                    <a:pt x="22" y="30"/>
                    <a:pt x="22" y="29"/>
                  </a:cubicBezTo>
                  <a:cubicBezTo>
                    <a:pt x="22" y="29"/>
                    <a:pt x="22" y="29"/>
                    <a:pt x="22" y="28"/>
                  </a:cubicBezTo>
                  <a:cubicBezTo>
                    <a:pt x="22" y="28"/>
                    <a:pt x="22" y="28"/>
                    <a:pt x="21" y="27"/>
                  </a:cubicBezTo>
                  <a:lnTo>
                    <a:pt x="20" y="23"/>
                  </a:lnTo>
                  <a:close/>
                  <a:moveTo>
                    <a:pt x="19" y="21"/>
                  </a:moveTo>
                  <a:cubicBezTo>
                    <a:pt x="14" y="10"/>
                    <a:pt x="14" y="10"/>
                    <a:pt x="14" y="10"/>
                  </a:cubicBezTo>
                  <a:cubicBezTo>
                    <a:pt x="9" y="21"/>
                    <a:pt x="9" y="21"/>
                    <a:pt x="9" y="21"/>
                  </a:cubicBezTo>
                  <a:lnTo>
                    <a:pt x="19" y="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240"/>
            <p:cNvSpPr/>
            <p:nvPr/>
          </p:nvSpPr>
          <p:spPr bwMode="auto">
            <a:xfrm>
              <a:off x="3126" y="2821"/>
              <a:ext cx="42" cy="52"/>
            </a:xfrm>
            <a:custGeom>
              <a:avLst/>
              <a:gdLst>
                <a:gd name="T0" fmla="*/ 17 w 18"/>
                <a:gd name="T1" fmla="*/ 16 h 22"/>
                <a:gd name="T2" fmla="*/ 18 w 18"/>
                <a:gd name="T3" fmla="*/ 17 h 22"/>
                <a:gd name="T4" fmla="*/ 14 w 18"/>
                <a:gd name="T5" fmla="*/ 21 h 22"/>
                <a:gd name="T6" fmla="*/ 9 w 18"/>
                <a:gd name="T7" fmla="*/ 22 h 22"/>
                <a:gd name="T8" fmla="*/ 2 w 18"/>
                <a:gd name="T9" fmla="*/ 19 h 22"/>
                <a:gd name="T10" fmla="*/ 0 w 18"/>
                <a:gd name="T11" fmla="*/ 11 h 22"/>
                <a:gd name="T12" fmla="*/ 2 w 18"/>
                <a:gd name="T13" fmla="*/ 4 h 22"/>
                <a:gd name="T14" fmla="*/ 10 w 18"/>
                <a:gd name="T15" fmla="*/ 0 h 22"/>
                <a:gd name="T16" fmla="*/ 15 w 18"/>
                <a:gd name="T17" fmla="*/ 1 h 22"/>
                <a:gd name="T18" fmla="*/ 17 w 18"/>
                <a:gd name="T19" fmla="*/ 5 h 22"/>
                <a:gd name="T20" fmla="*/ 16 w 18"/>
                <a:gd name="T21" fmla="*/ 7 h 22"/>
                <a:gd name="T22" fmla="*/ 14 w 18"/>
                <a:gd name="T23" fmla="*/ 8 h 22"/>
                <a:gd name="T24" fmla="*/ 12 w 18"/>
                <a:gd name="T25" fmla="*/ 7 h 22"/>
                <a:gd name="T26" fmla="*/ 11 w 18"/>
                <a:gd name="T27" fmla="*/ 4 h 22"/>
                <a:gd name="T28" fmla="*/ 10 w 18"/>
                <a:gd name="T29" fmla="*/ 2 h 22"/>
                <a:gd name="T30" fmla="*/ 9 w 18"/>
                <a:gd name="T31" fmla="*/ 1 h 22"/>
                <a:gd name="T32" fmla="*/ 7 w 18"/>
                <a:gd name="T33" fmla="*/ 2 h 22"/>
                <a:gd name="T34" fmla="*/ 6 w 18"/>
                <a:gd name="T35" fmla="*/ 8 h 22"/>
                <a:gd name="T36" fmla="*/ 7 w 18"/>
                <a:gd name="T37" fmla="*/ 14 h 22"/>
                <a:gd name="T38" fmla="*/ 10 w 18"/>
                <a:gd name="T39" fmla="*/ 18 h 22"/>
                <a:gd name="T40" fmla="*/ 13 w 18"/>
                <a:gd name="T41" fmla="*/ 19 h 22"/>
                <a:gd name="T42" fmla="*/ 15 w 18"/>
                <a:gd name="T43" fmla="*/ 18 h 22"/>
                <a:gd name="T44" fmla="*/ 17 w 18"/>
                <a:gd name="T45" fmla="*/ 1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" h="22">
                  <a:moveTo>
                    <a:pt x="17" y="16"/>
                  </a:moveTo>
                  <a:cubicBezTo>
                    <a:pt x="18" y="17"/>
                    <a:pt x="18" y="17"/>
                    <a:pt x="18" y="17"/>
                  </a:cubicBezTo>
                  <a:cubicBezTo>
                    <a:pt x="17" y="19"/>
                    <a:pt x="16" y="20"/>
                    <a:pt x="14" y="21"/>
                  </a:cubicBezTo>
                  <a:cubicBezTo>
                    <a:pt x="13" y="22"/>
                    <a:pt x="11" y="22"/>
                    <a:pt x="9" y="22"/>
                  </a:cubicBezTo>
                  <a:cubicBezTo>
                    <a:pt x="6" y="22"/>
                    <a:pt x="4" y="21"/>
                    <a:pt x="2" y="19"/>
                  </a:cubicBezTo>
                  <a:cubicBezTo>
                    <a:pt x="1" y="17"/>
                    <a:pt x="0" y="14"/>
                    <a:pt x="0" y="11"/>
                  </a:cubicBezTo>
                  <a:cubicBezTo>
                    <a:pt x="0" y="8"/>
                    <a:pt x="1" y="6"/>
                    <a:pt x="2" y="4"/>
                  </a:cubicBezTo>
                  <a:cubicBezTo>
                    <a:pt x="4" y="1"/>
                    <a:pt x="7" y="0"/>
                    <a:pt x="10" y="0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17" y="2"/>
                    <a:pt x="17" y="4"/>
                    <a:pt x="17" y="5"/>
                  </a:cubicBezTo>
                  <a:cubicBezTo>
                    <a:pt x="17" y="6"/>
                    <a:pt x="17" y="7"/>
                    <a:pt x="16" y="7"/>
                  </a:cubicBezTo>
                  <a:cubicBezTo>
                    <a:pt x="16" y="8"/>
                    <a:pt x="15" y="8"/>
                    <a:pt x="14" y="8"/>
                  </a:cubicBezTo>
                  <a:cubicBezTo>
                    <a:pt x="13" y="8"/>
                    <a:pt x="13" y="8"/>
                    <a:pt x="12" y="7"/>
                  </a:cubicBezTo>
                  <a:cubicBezTo>
                    <a:pt x="11" y="6"/>
                    <a:pt x="11" y="5"/>
                    <a:pt x="11" y="4"/>
                  </a:cubicBezTo>
                  <a:cubicBezTo>
                    <a:pt x="11" y="3"/>
                    <a:pt x="11" y="2"/>
                    <a:pt x="10" y="2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8" y="1"/>
                    <a:pt x="8" y="2"/>
                    <a:pt x="7" y="2"/>
                  </a:cubicBezTo>
                  <a:cubicBezTo>
                    <a:pt x="6" y="4"/>
                    <a:pt x="6" y="5"/>
                    <a:pt x="6" y="8"/>
                  </a:cubicBezTo>
                  <a:cubicBezTo>
                    <a:pt x="6" y="10"/>
                    <a:pt x="6" y="12"/>
                    <a:pt x="7" y="14"/>
                  </a:cubicBezTo>
                  <a:cubicBezTo>
                    <a:pt x="8" y="15"/>
                    <a:pt x="8" y="17"/>
                    <a:pt x="10" y="18"/>
                  </a:cubicBezTo>
                  <a:cubicBezTo>
                    <a:pt x="10" y="18"/>
                    <a:pt x="11" y="19"/>
                    <a:pt x="13" y="19"/>
                  </a:cubicBezTo>
                  <a:cubicBezTo>
                    <a:pt x="13" y="19"/>
                    <a:pt x="14" y="19"/>
                    <a:pt x="15" y="18"/>
                  </a:cubicBezTo>
                  <a:cubicBezTo>
                    <a:pt x="15" y="18"/>
                    <a:pt x="16" y="17"/>
                    <a:pt x="17" y="1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241"/>
            <p:cNvSpPr/>
            <p:nvPr/>
          </p:nvSpPr>
          <p:spPr bwMode="auto">
            <a:xfrm>
              <a:off x="3173" y="2802"/>
              <a:ext cx="33" cy="71"/>
            </a:xfrm>
            <a:custGeom>
              <a:avLst/>
              <a:gdLst>
                <a:gd name="T0" fmla="*/ 9 w 14"/>
                <a:gd name="T1" fmla="*/ 0 h 30"/>
                <a:gd name="T2" fmla="*/ 9 w 14"/>
                <a:gd name="T3" fmla="*/ 8 h 30"/>
                <a:gd name="T4" fmla="*/ 14 w 14"/>
                <a:gd name="T5" fmla="*/ 8 h 30"/>
                <a:gd name="T6" fmla="*/ 14 w 14"/>
                <a:gd name="T7" fmla="*/ 10 h 30"/>
                <a:gd name="T8" fmla="*/ 9 w 14"/>
                <a:gd name="T9" fmla="*/ 10 h 30"/>
                <a:gd name="T10" fmla="*/ 9 w 14"/>
                <a:gd name="T11" fmla="*/ 24 h 30"/>
                <a:gd name="T12" fmla="*/ 9 w 14"/>
                <a:gd name="T13" fmla="*/ 26 h 30"/>
                <a:gd name="T14" fmla="*/ 10 w 14"/>
                <a:gd name="T15" fmla="*/ 27 h 30"/>
                <a:gd name="T16" fmla="*/ 11 w 14"/>
                <a:gd name="T17" fmla="*/ 27 h 30"/>
                <a:gd name="T18" fmla="*/ 13 w 14"/>
                <a:gd name="T19" fmla="*/ 25 h 30"/>
                <a:gd name="T20" fmla="*/ 14 w 14"/>
                <a:gd name="T21" fmla="*/ 26 h 30"/>
                <a:gd name="T22" fmla="*/ 8 w 14"/>
                <a:gd name="T23" fmla="*/ 30 h 30"/>
                <a:gd name="T24" fmla="*/ 5 w 14"/>
                <a:gd name="T25" fmla="*/ 29 h 30"/>
                <a:gd name="T26" fmla="*/ 3 w 14"/>
                <a:gd name="T27" fmla="*/ 26 h 30"/>
                <a:gd name="T28" fmla="*/ 3 w 14"/>
                <a:gd name="T29" fmla="*/ 22 h 30"/>
                <a:gd name="T30" fmla="*/ 3 w 14"/>
                <a:gd name="T31" fmla="*/ 10 h 30"/>
                <a:gd name="T32" fmla="*/ 0 w 14"/>
                <a:gd name="T33" fmla="*/ 10 h 30"/>
                <a:gd name="T34" fmla="*/ 0 w 14"/>
                <a:gd name="T35" fmla="*/ 10 h 30"/>
                <a:gd name="T36" fmla="*/ 5 w 14"/>
                <a:gd name="T37" fmla="*/ 5 h 30"/>
                <a:gd name="T38" fmla="*/ 8 w 14"/>
                <a:gd name="T39" fmla="*/ 0 h 30"/>
                <a:gd name="T40" fmla="*/ 9 w 14"/>
                <a:gd name="T4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" h="30">
                  <a:moveTo>
                    <a:pt x="9" y="0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5"/>
                    <a:pt x="9" y="26"/>
                    <a:pt x="9" y="26"/>
                  </a:cubicBezTo>
                  <a:cubicBezTo>
                    <a:pt x="9" y="27"/>
                    <a:pt x="9" y="27"/>
                    <a:pt x="10" y="27"/>
                  </a:cubicBezTo>
                  <a:cubicBezTo>
                    <a:pt x="10" y="27"/>
                    <a:pt x="10" y="27"/>
                    <a:pt x="11" y="27"/>
                  </a:cubicBezTo>
                  <a:cubicBezTo>
                    <a:pt x="12" y="27"/>
                    <a:pt x="12" y="27"/>
                    <a:pt x="13" y="25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3" y="29"/>
                    <a:pt x="11" y="30"/>
                    <a:pt x="8" y="30"/>
                  </a:cubicBezTo>
                  <a:cubicBezTo>
                    <a:pt x="7" y="30"/>
                    <a:pt x="5" y="30"/>
                    <a:pt x="5" y="29"/>
                  </a:cubicBezTo>
                  <a:cubicBezTo>
                    <a:pt x="4" y="28"/>
                    <a:pt x="3" y="27"/>
                    <a:pt x="3" y="26"/>
                  </a:cubicBezTo>
                  <a:cubicBezTo>
                    <a:pt x="3" y="26"/>
                    <a:pt x="3" y="24"/>
                    <a:pt x="3" y="22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3" y="7"/>
                    <a:pt x="5" y="5"/>
                  </a:cubicBezTo>
                  <a:cubicBezTo>
                    <a:pt x="6" y="4"/>
                    <a:pt x="7" y="2"/>
                    <a:pt x="8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242"/>
            <p:cNvSpPr>
              <a:spLocks noEditPoints="1"/>
            </p:cNvSpPr>
            <p:nvPr/>
          </p:nvSpPr>
          <p:spPr bwMode="auto">
            <a:xfrm>
              <a:off x="3209" y="2797"/>
              <a:ext cx="28" cy="76"/>
            </a:xfrm>
            <a:custGeom>
              <a:avLst/>
              <a:gdLst>
                <a:gd name="T0" fmla="*/ 9 w 12"/>
                <a:gd name="T1" fmla="*/ 10 h 32"/>
                <a:gd name="T2" fmla="*/ 9 w 12"/>
                <a:gd name="T3" fmla="*/ 27 h 32"/>
                <a:gd name="T4" fmla="*/ 10 w 12"/>
                <a:gd name="T5" fmla="*/ 30 h 32"/>
                <a:gd name="T6" fmla="*/ 12 w 12"/>
                <a:gd name="T7" fmla="*/ 31 h 32"/>
                <a:gd name="T8" fmla="*/ 12 w 12"/>
                <a:gd name="T9" fmla="*/ 32 h 32"/>
                <a:gd name="T10" fmla="*/ 0 w 12"/>
                <a:gd name="T11" fmla="*/ 32 h 32"/>
                <a:gd name="T12" fmla="*/ 0 w 12"/>
                <a:gd name="T13" fmla="*/ 31 h 32"/>
                <a:gd name="T14" fmla="*/ 3 w 12"/>
                <a:gd name="T15" fmla="*/ 30 h 32"/>
                <a:gd name="T16" fmla="*/ 3 w 12"/>
                <a:gd name="T17" fmla="*/ 27 h 32"/>
                <a:gd name="T18" fmla="*/ 3 w 12"/>
                <a:gd name="T19" fmla="*/ 15 h 32"/>
                <a:gd name="T20" fmla="*/ 2 w 12"/>
                <a:gd name="T21" fmla="*/ 12 h 32"/>
                <a:gd name="T22" fmla="*/ 0 w 12"/>
                <a:gd name="T23" fmla="*/ 11 h 32"/>
                <a:gd name="T24" fmla="*/ 0 w 12"/>
                <a:gd name="T25" fmla="*/ 10 h 32"/>
                <a:gd name="T26" fmla="*/ 9 w 12"/>
                <a:gd name="T27" fmla="*/ 10 h 32"/>
                <a:gd name="T28" fmla="*/ 6 w 12"/>
                <a:gd name="T29" fmla="*/ 0 h 32"/>
                <a:gd name="T30" fmla="*/ 9 w 12"/>
                <a:gd name="T31" fmla="*/ 1 h 32"/>
                <a:gd name="T32" fmla="*/ 10 w 12"/>
                <a:gd name="T33" fmla="*/ 3 h 32"/>
                <a:gd name="T34" fmla="*/ 9 w 12"/>
                <a:gd name="T35" fmla="*/ 6 h 32"/>
                <a:gd name="T36" fmla="*/ 6 w 12"/>
                <a:gd name="T37" fmla="*/ 7 h 32"/>
                <a:gd name="T38" fmla="*/ 4 w 12"/>
                <a:gd name="T39" fmla="*/ 6 h 32"/>
                <a:gd name="T40" fmla="*/ 3 w 12"/>
                <a:gd name="T41" fmla="*/ 3 h 32"/>
                <a:gd name="T42" fmla="*/ 4 w 12"/>
                <a:gd name="T43" fmla="*/ 1 h 32"/>
                <a:gd name="T44" fmla="*/ 6 w 12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" h="32">
                  <a:moveTo>
                    <a:pt x="9" y="10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10" y="30"/>
                    <a:pt x="10" y="30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2" y="31"/>
                    <a:pt x="3" y="30"/>
                  </a:cubicBezTo>
                  <a:cubicBezTo>
                    <a:pt x="3" y="30"/>
                    <a:pt x="3" y="29"/>
                    <a:pt x="3" y="27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3"/>
                    <a:pt x="3" y="12"/>
                    <a:pt x="2" y="12"/>
                  </a:cubicBezTo>
                  <a:cubicBezTo>
                    <a:pt x="2" y="11"/>
                    <a:pt x="1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"/>
                  </a:lnTo>
                  <a:close/>
                  <a:moveTo>
                    <a:pt x="6" y="0"/>
                  </a:moveTo>
                  <a:cubicBezTo>
                    <a:pt x="7" y="0"/>
                    <a:pt x="8" y="0"/>
                    <a:pt x="9" y="1"/>
                  </a:cubicBezTo>
                  <a:cubicBezTo>
                    <a:pt x="9" y="2"/>
                    <a:pt x="10" y="2"/>
                    <a:pt x="10" y="3"/>
                  </a:cubicBezTo>
                  <a:cubicBezTo>
                    <a:pt x="10" y="4"/>
                    <a:pt x="9" y="5"/>
                    <a:pt x="9" y="6"/>
                  </a:cubicBezTo>
                  <a:cubicBezTo>
                    <a:pt x="8" y="7"/>
                    <a:pt x="7" y="7"/>
                    <a:pt x="6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3" y="5"/>
                    <a:pt x="3" y="4"/>
                    <a:pt x="3" y="3"/>
                  </a:cubicBezTo>
                  <a:cubicBezTo>
                    <a:pt x="3" y="2"/>
                    <a:pt x="3" y="2"/>
                    <a:pt x="4" y="1"/>
                  </a:cubicBezTo>
                  <a:cubicBezTo>
                    <a:pt x="4" y="0"/>
                    <a:pt x="5" y="0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243"/>
            <p:cNvSpPr/>
            <p:nvPr/>
          </p:nvSpPr>
          <p:spPr bwMode="auto">
            <a:xfrm>
              <a:off x="3242" y="2821"/>
              <a:ext cx="54" cy="52"/>
            </a:xfrm>
            <a:custGeom>
              <a:avLst/>
              <a:gdLst>
                <a:gd name="T0" fmla="*/ 9 w 23"/>
                <a:gd name="T1" fmla="*/ 0 h 22"/>
                <a:gd name="T2" fmla="*/ 9 w 23"/>
                <a:gd name="T3" fmla="*/ 3 h 22"/>
                <a:gd name="T4" fmla="*/ 12 w 23"/>
                <a:gd name="T5" fmla="*/ 0 h 22"/>
                <a:gd name="T6" fmla="*/ 15 w 23"/>
                <a:gd name="T7" fmla="*/ 0 h 22"/>
                <a:gd name="T8" fmla="*/ 19 w 23"/>
                <a:gd name="T9" fmla="*/ 1 h 22"/>
                <a:gd name="T10" fmla="*/ 21 w 23"/>
                <a:gd name="T11" fmla="*/ 4 h 22"/>
                <a:gd name="T12" fmla="*/ 21 w 23"/>
                <a:gd name="T13" fmla="*/ 9 h 22"/>
                <a:gd name="T14" fmla="*/ 21 w 23"/>
                <a:gd name="T15" fmla="*/ 17 h 22"/>
                <a:gd name="T16" fmla="*/ 21 w 23"/>
                <a:gd name="T17" fmla="*/ 20 h 22"/>
                <a:gd name="T18" fmla="*/ 23 w 23"/>
                <a:gd name="T19" fmla="*/ 21 h 22"/>
                <a:gd name="T20" fmla="*/ 23 w 23"/>
                <a:gd name="T21" fmla="*/ 22 h 22"/>
                <a:gd name="T22" fmla="*/ 12 w 23"/>
                <a:gd name="T23" fmla="*/ 22 h 22"/>
                <a:gd name="T24" fmla="*/ 12 w 23"/>
                <a:gd name="T25" fmla="*/ 21 h 22"/>
                <a:gd name="T26" fmla="*/ 14 w 23"/>
                <a:gd name="T27" fmla="*/ 20 h 22"/>
                <a:gd name="T28" fmla="*/ 15 w 23"/>
                <a:gd name="T29" fmla="*/ 17 h 22"/>
                <a:gd name="T30" fmla="*/ 15 w 23"/>
                <a:gd name="T31" fmla="*/ 7 h 22"/>
                <a:gd name="T32" fmla="*/ 14 w 23"/>
                <a:gd name="T33" fmla="*/ 4 h 22"/>
                <a:gd name="T34" fmla="*/ 14 w 23"/>
                <a:gd name="T35" fmla="*/ 3 h 22"/>
                <a:gd name="T36" fmla="*/ 13 w 23"/>
                <a:gd name="T37" fmla="*/ 3 h 22"/>
                <a:gd name="T38" fmla="*/ 9 w 23"/>
                <a:gd name="T39" fmla="*/ 6 h 22"/>
                <a:gd name="T40" fmla="*/ 9 w 23"/>
                <a:gd name="T41" fmla="*/ 17 h 22"/>
                <a:gd name="T42" fmla="*/ 9 w 23"/>
                <a:gd name="T43" fmla="*/ 20 h 22"/>
                <a:gd name="T44" fmla="*/ 11 w 23"/>
                <a:gd name="T45" fmla="*/ 21 h 22"/>
                <a:gd name="T46" fmla="*/ 11 w 23"/>
                <a:gd name="T47" fmla="*/ 22 h 22"/>
                <a:gd name="T48" fmla="*/ 0 w 23"/>
                <a:gd name="T49" fmla="*/ 22 h 22"/>
                <a:gd name="T50" fmla="*/ 0 w 23"/>
                <a:gd name="T51" fmla="*/ 21 h 22"/>
                <a:gd name="T52" fmla="*/ 2 w 23"/>
                <a:gd name="T53" fmla="*/ 20 h 22"/>
                <a:gd name="T54" fmla="*/ 2 w 23"/>
                <a:gd name="T55" fmla="*/ 17 h 22"/>
                <a:gd name="T56" fmla="*/ 2 w 23"/>
                <a:gd name="T57" fmla="*/ 5 h 22"/>
                <a:gd name="T58" fmla="*/ 2 w 23"/>
                <a:gd name="T59" fmla="*/ 2 h 22"/>
                <a:gd name="T60" fmla="*/ 0 w 23"/>
                <a:gd name="T61" fmla="*/ 1 h 22"/>
                <a:gd name="T62" fmla="*/ 0 w 23"/>
                <a:gd name="T63" fmla="*/ 0 h 22"/>
                <a:gd name="T64" fmla="*/ 9 w 23"/>
                <a:gd name="T6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22">
                  <a:moveTo>
                    <a:pt x="9" y="0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10" y="2"/>
                    <a:pt x="11" y="1"/>
                    <a:pt x="12" y="0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7" y="0"/>
                    <a:pt x="18" y="0"/>
                    <a:pt x="19" y="1"/>
                  </a:cubicBezTo>
                  <a:cubicBezTo>
                    <a:pt x="20" y="1"/>
                    <a:pt x="20" y="2"/>
                    <a:pt x="21" y="4"/>
                  </a:cubicBezTo>
                  <a:cubicBezTo>
                    <a:pt x="21" y="4"/>
                    <a:pt x="21" y="6"/>
                    <a:pt x="21" y="9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20"/>
                    <a:pt x="21" y="20"/>
                  </a:cubicBezTo>
                  <a:cubicBezTo>
                    <a:pt x="22" y="21"/>
                    <a:pt x="22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4" y="20"/>
                    <a:pt x="14" y="20"/>
                  </a:cubicBezTo>
                  <a:cubicBezTo>
                    <a:pt x="14" y="19"/>
                    <a:pt x="15" y="19"/>
                    <a:pt x="15" y="1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6"/>
                    <a:pt x="14" y="5"/>
                    <a:pt x="14" y="4"/>
                  </a:cubicBezTo>
                  <a:cubicBezTo>
                    <a:pt x="14" y="4"/>
                    <a:pt x="14" y="3"/>
                    <a:pt x="14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1" y="3"/>
                    <a:pt x="10" y="4"/>
                    <a:pt x="9" y="6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9"/>
                    <a:pt x="9" y="20"/>
                    <a:pt x="9" y="20"/>
                  </a:cubicBezTo>
                  <a:cubicBezTo>
                    <a:pt x="10" y="20"/>
                    <a:pt x="10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0"/>
                    <a:pt x="2" y="20"/>
                  </a:cubicBezTo>
                  <a:cubicBezTo>
                    <a:pt x="2" y="20"/>
                    <a:pt x="2" y="19"/>
                    <a:pt x="2" y="1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244"/>
            <p:cNvSpPr>
              <a:spLocks noEditPoints="1"/>
            </p:cNvSpPr>
            <p:nvPr/>
          </p:nvSpPr>
          <p:spPr bwMode="auto">
            <a:xfrm>
              <a:off x="3303" y="2821"/>
              <a:ext cx="50" cy="76"/>
            </a:xfrm>
            <a:custGeom>
              <a:avLst/>
              <a:gdLst>
                <a:gd name="T0" fmla="*/ 14 w 21"/>
                <a:gd name="T1" fmla="*/ 0 h 32"/>
                <a:gd name="T2" fmla="*/ 21 w 21"/>
                <a:gd name="T3" fmla="*/ 0 h 32"/>
                <a:gd name="T4" fmla="*/ 21 w 21"/>
                <a:gd name="T5" fmla="*/ 3 h 32"/>
                <a:gd name="T6" fmla="*/ 17 w 21"/>
                <a:gd name="T7" fmla="*/ 3 h 32"/>
                <a:gd name="T8" fmla="*/ 19 w 21"/>
                <a:gd name="T9" fmla="*/ 5 h 32"/>
                <a:gd name="T10" fmla="*/ 19 w 21"/>
                <a:gd name="T11" fmla="*/ 8 h 32"/>
                <a:gd name="T12" fmla="*/ 18 w 21"/>
                <a:gd name="T13" fmla="*/ 12 h 32"/>
                <a:gd name="T14" fmla="*/ 15 w 21"/>
                <a:gd name="T15" fmla="*/ 14 h 32"/>
                <a:gd name="T16" fmla="*/ 11 w 21"/>
                <a:gd name="T17" fmla="*/ 15 h 32"/>
                <a:gd name="T18" fmla="*/ 8 w 21"/>
                <a:gd name="T19" fmla="*/ 15 h 32"/>
                <a:gd name="T20" fmla="*/ 6 w 21"/>
                <a:gd name="T21" fmla="*/ 16 h 32"/>
                <a:gd name="T22" fmla="*/ 5 w 21"/>
                <a:gd name="T23" fmla="*/ 17 h 32"/>
                <a:gd name="T24" fmla="*/ 6 w 21"/>
                <a:gd name="T25" fmla="*/ 19 h 32"/>
                <a:gd name="T26" fmla="*/ 8 w 21"/>
                <a:gd name="T27" fmla="*/ 19 h 32"/>
                <a:gd name="T28" fmla="*/ 12 w 21"/>
                <a:gd name="T29" fmla="*/ 19 h 32"/>
                <a:gd name="T30" fmla="*/ 19 w 21"/>
                <a:gd name="T31" fmla="*/ 20 h 32"/>
                <a:gd name="T32" fmla="*/ 21 w 21"/>
                <a:gd name="T33" fmla="*/ 25 h 32"/>
                <a:gd name="T34" fmla="*/ 20 w 21"/>
                <a:gd name="T35" fmla="*/ 28 h 32"/>
                <a:gd name="T36" fmla="*/ 17 w 21"/>
                <a:gd name="T37" fmla="*/ 31 h 32"/>
                <a:gd name="T38" fmla="*/ 10 w 21"/>
                <a:gd name="T39" fmla="*/ 32 h 32"/>
                <a:gd name="T40" fmla="*/ 5 w 21"/>
                <a:gd name="T41" fmla="*/ 31 h 32"/>
                <a:gd name="T42" fmla="*/ 1 w 21"/>
                <a:gd name="T43" fmla="*/ 30 h 32"/>
                <a:gd name="T44" fmla="*/ 0 w 21"/>
                <a:gd name="T45" fmla="*/ 28 h 32"/>
                <a:gd name="T46" fmla="*/ 1 w 21"/>
                <a:gd name="T47" fmla="*/ 26 h 32"/>
                <a:gd name="T48" fmla="*/ 4 w 21"/>
                <a:gd name="T49" fmla="*/ 24 h 32"/>
                <a:gd name="T50" fmla="*/ 1 w 21"/>
                <a:gd name="T51" fmla="*/ 20 h 32"/>
                <a:gd name="T52" fmla="*/ 2 w 21"/>
                <a:gd name="T53" fmla="*/ 17 h 32"/>
                <a:gd name="T54" fmla="*/ 6 w 21"/>
                <a:gd name="T55" fmla="*/ 15 h 32"/>
                <a:gd name="T56" fmla="*/ 2 w 21"/>
                <a:gd name="T57" fmla="*/ 12 h 32"/>
                <a:gd name="T58" fmla="*/ 0 w 21"/>
                <a:gd name="T59" fmla="*/ 7 h 32"/>
                <a:gd name="T60" fmla="*/ 3 w 21"/>
                <a:gd name="T61" fmla="*/ 2 h 32"/>
                <a:gd name="T62" fmla="*/ 10 w 21"/>
                <a:gd name="T63" fmla="*/ 0 h 32"/>
                <a:gd name="T64" fmla="*/ 14 w 21"/>
                <a:gd name="T65" fmla="*/ 0 h 32"/>
                <a:gd name="T66" fmla="*/ 9 w 21"/>
                <a:gd name="T67" fmla="*/ 25 h 32"/>
                <a:gd name="T68" fmla="*/ 6 w 21"/>
                <a:gd name="T69" fmla="*/ 25 h 32"/>
                <a:gd name="T70" fmla="*/ 4 w 21"/>
                <a:gd name="T71" fmla="*/ 27 h 32"/>
                <a:gd name="T72" fmla="*/ 6 w 21"/>
                <a:gd name="T73" fmla="*/ 29 h 32"/>
                <a:gd name="T74" fmla="*/ 11 w 21"/>
                <a:gd name="T75" fmla="*/ 30 h 32"/>
                <a:gd name="T76" fmla="*/ 16 w 21"/>
                <a:gd name="T77" fmla="*/ 29 h 32"/>
                <a:gd name="T78" fmla="*/ 18 w 21"/>
                <a:gd name="T79" fmla="*/ 27 h 32"/>
                <a:gd name="T80" fmla="*/ 17 w 21"/>
                <a:gd name="T81" fmla="*/ 26 h 32"/>
                <a:gd name="T82" fmla="*/ 15 w 21"/>
                <a:gd name="T83" fmla="*/ 25 h 32"/>
                <a:gd name="T84" fmla="*/ 9 w 21"/>
                <a:gd name="T85" fmla="*/ 25 h 32"/>
                <a:gd name="T86" fmla="*/ 10 w 21"/>
                <a:gd name="T87" fmla="*/ 1 h 32"/>
                <a:gd name="T88" fmla="*/ 8 w 21"/>
                <a:gd name="T89" fmla="*/ 2 h 32"/>
                <a:gd name="T90" fmla="*/ 7 w 21"/>
                <a:gd name="T91" fmla="*/ 8 h 32"/>
                <a:gd name="T92" fmla="*/ 8 w 21"/>
                <a:gd name="T93" fmla="*/ 13 h 32"/>
                <a:gd name="T94" fmla="*/ 10 w 21"/>
                <a:gd name="T95" fmla="*/ 14 h 32"/>
                <a:gd name="T96" fmla="*/ 12 w 21"/>
                <a:gd name="T97" fmla="*/ 13 h 32"/>
                <a:gd name="T98" fmla="*/ 13 w 21"/>
                <a:gd name="T99" fmla="*/ 8 h 32"/>
                <a:gd name="T100" fmla="*/ 12 w 21"/>
                <a:gd name="T101" fmla="*/ 2 h 32"/>
                <a:gd name="T102" fmla="*/ 10 w 21"/>
                <a:gd name="T103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" h="32">
                  <a:moveTo>
                    <a:pt x="14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8" y="4"/>
                    <a:pt x="18" y="4"/>
                    <a:pt x="19" y="5"/>
                  </a:cubicBezTo>
                  <a:cubicBezTo>
                    <a:pt x="19" y="6"/>
                    <a:pt x="19" y="7"/>
                    <a:pt x="19" y="8"/>
                  </a:cubicBezTo>
                  <a:cubicBezTo>
                    <a:pt x="19" y="9"/>
                    <a:pt x="19" y="10"/>
                    <a:pt x="18" y="12"/>
                  </a:cubicBezTo>
                  <a:cubicBezTo>
                    <a:pt x="17" y="13"/>
                    <a:pt x="16" y="14"/>
                    <a:pt x="15" y="14"/>
                  </a:cubicBezTo>
                  <a:cubicBezTo>
                    <a:pt x="13" y="15"/>
                    <a:pt x="12" y="15"/>
                    <a:pt x="11" y="15"/>
                  </a:cubicBezTo>
                  <a:cubicBezTo>
                    <a:pt x="11" y="15"/>
                    <a:pt x="10" y="15"/>
                    <a:pt x="8" y="15"/>
                  </a:cubicBezTo>
                  <a:cubicBezTo>
                    <a:pt x="7" y="15"/>
                    <a:pt x="7" y="15"/>
                    <a:pt x="6" y="16"/>
                  </a:cubicBezTo>
                  <a:cubicBezTo>
                    <a:pt x="6" y="16"/>
                    <a:pt x="5" y="17"/>
                    <a:pt x="5" y="17"/>
                  </a:cubicBezTo>
                  <a:cubicBezTo>
                    <a:pt x="5" y="18"/>
                    <a:pt x="6" y="18"/>
                    <a:pt x="6" y="19"/>
                  </a:cubicBezTo>
                  <a:cubicBezTo>
                    <a:pt x="6" y="19"/>
                    <a:pt x="7" y="19"/>
                    <a:pt x="8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5" y="19"/>
                    <a:pt x="17" y="20"/>
                    <a:pt x="19" y="20"/>
                  </a:cubicBezTo>
                  <a:cubicBezTo>
                    <a:pt x="20" y="21"/>
                    <a:pt x="21" y="23"/>
                    <a:pt x="21" y="25"/>
                  </a:cubicBezTo>
                  <a:cubicBezTo>
                    <a:pt x="21" y="26"/>
                    <a:pt x="21" y="27"/>
                    <a:pt x="20" y="28"/>
                  </a:cubicBezTo>
                  <a:cubicBezTo>
                    <a:pt x="19" y="29"/>
                    <a:pt x="18" y="30"/>
                    <a:pt x="17" y="31"/>
                  </a:cubicBezTo>
                  <a:cubicBezTo>
                    <a:pt x="15" y="31"/>
                    <a:pt x="13" y="32"/>
                    <a:pt x="10" y="32"/>
                  </a:cubicBezTo>
                  <a:cubicBezTo>
                    <a:pt x="8" y="32"/>
                    <a:pt x="6" y="32"/>
                    <a:pt x="5" y="31"/>
                  </a:cubicBezTo>
                  <a:cubicBezTo>
                    <a:pt x="3" y="31"/>
                    <a:pt x="2" y="30"/>
                    <a:pt x="1" y="30"/>
                  </a:cubicBezTo>
                  <a:cubicBezTo>
                    <a:pt x="1" y="29"/>
                    <a:pt x="0" y="28"/>
                    <a:pt x="0" y="28"/>
                  </a:cubicBezTo>
                  <a:cubicBezTo>
                    <a:pt x="0" y="27"/>
                    <a:pt x="1" y="26"/>
                    <a:pt x="1" y="26"/>
                  </a:cubicBezTo>
                  <a:cubicBezTo>
                    <a:pt x="2" y="25"/>
                    <a:pt x="3" y="25"/>
                    <a:pt x="4" y="24"/>
                  </a:cubicBezTo>
                  <a:cubicBezTo>
                    <a:pt x="2" y="23"/>
                    <a:pt x="1" y="22"/>
                    <a:pt x="1" y="20"/>
                  </a:cubicBezTo>
                  <a:cubicBezTo>
                    <a:pt x="1" y="19"/>
                    <a:pt x="2" y="18"/>
                    <a:pt x="2" y="17"/>
                  </a:cubicBezTo>
                  <a:cubicBezTo>
                    <a:pt x="3" y="16"/>
                    <a:pt x="4" y="15"/>
                    <a:pt x="6" y="15"/>
                  </a:cubicBezTo>
                  <a:cubicBezTo>
                    <a:pt x="4" y="14"/>
                    <a:pt x="3" y="13"/>
                    <a:pt x="2" y="12"/>
                  </a:cubicBezTo>
                  <a:cubicBezTo>
                    <a:pt x="1" y="10"/>
                    <a:pt x="0" y="9"/>
                    <a:pt x="0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5" y="0"/>
                    <a:pt x="7" y="0"/>
                    <a:pt x="10" y="0"/>
                  </a:cubicBezTo>
                  <a:cubicBezTo>
                    <a:pt x="11" y="0"/>
                    <a:pt x="12" y="0"/>
                    <a:pt x="14" y="0"/>
                  </a:cubicBezTo>
                  <a:close/>
                  <a:moveTo>
                    <a:pt x="9" y="25"/>
                  </a:moveTo>
                  <a:cubicBezTo>
                    <a:pt x="7" y="25"/>
                    <a:pt x="6" y="25"/>
                    <a:pt x="6" y="25"/>
                  </a:cubicBezTo>
                  <a:cubicBezTo>
                    <a:pt x="5" y="26"/>
                    <a:pt x="4" y="26"/>
                    <a:pt x="4" y="27"/>
                  </a:cubicBezTo>
                  <a:cubicBezTo>
                    <a:pt x="4" y="28"/>
                    <a:pt x="5" y="29"/>
                    <a:pt x="6" y="29"/>
                  </a:cubicBezTo>
                  <a:cubicBezTo>
                    <a:pt x="7" y="30"/>
                    <a:pt x="8" y="30"/>
                    <a:pt x="11" y="30"/>
                  </a:cubicBezTo>
                  <a:cubicBezTo>
                    <a:pt x="13" y="30"/>
                    <a:pt x="15" y="30"/>
                    <a:pt x="16" y="29"/>
                  </a:cubicBezTo>
                  <a:cubicBezTo>
                    <a:pt x="17" y="29"/>
                    <a:pt x="18" y="28"/>
                    <a:pt x="18" y="27"/>
                  </a:cubicBezTo>
                  <a:cubicBezTo>
                    <a:pt x="18" y="27"/>
                    <a:pt x="17" y="26"/>
                    <a:pt x="17" y="26"/>
                  </a:cubicBezTo>
                  <a:cubicBezTo>
                    <a:pt x="17" y="26"/>
                    <a:pt x="16" y="25"/>
                    <a:pt x="15" y="25"/>
                  </a:cubicBezTo>
                  <a:cubicBezTo>
                    <a:pt x="15" y="25"/>
                    <a:pt x="12" y="25"/>
                    <a:pt x="9" y="25"/>
                  </a:cubicBezTo>
                  <a:close/>
                  <a:moveTo>
                    <a:pt x="10" y="1"/>
                  </a:moveTo>
                  <a:cubicBezTo>
                    <a:pt x="9" y="1"/>
                    <a:pt x="8" y="1"/>
                    <a:pt x="8" y="2"/>
                  </a:cubicBezTo>
                  <a:cubicBezTo>
                    <a:pt x="7" y="3"/>
                    <a:pt x="7" y="5"/>
                    <a:pt x="7" y="8"/>
                  </a:cubicBezTo>
                  <a:cubicBezTo>
                    <a:pt x="7" y="10"/>
                    <a:pt x="7" y="12"/>
                    <a:pt x="8" y="13"/>
                  </a:cubicBezTo>
                  <a:cubicBezTo>
                    <a:pt x="8" y="13"/>
                    <a:pt x="9" y="14"/>
                    <a:pt x="10" y="14"/>
                  </a:cubicBezTo>
                  <a:cubicBezTo>
                    <a:pt x="11" y="14"/>
                    <a:pt x="12" y="13"/>
                    <a:pt x="12" y="13"/>
                  </a:cubicBezTo>
                  <a:cubicBezTo>
                    <a:pt x="13" y="12"/>
                    <a:pt x="13" y="10"/>
                    <a:pt x="13" y="8"/>
                  </a:cubicBezTo>
                  <a:cubicBezTo>
                    <a:pt x="13" y="5"/>
                    <a:pt x="13" y="3"/>
                    <a:pt x="12" y="2"/>
                  </a:cubicBezTo>
                  <a:cubicBezTo>
                    <a:pt x="12" y="1"/>
                    <a:pt x="11" y="1"/>
                    <a:pt x="1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245"/>
            <p:cNvSpPr/>
            <p:nvPr/>
          </p:nvSpPr>
          <p:spPr bwMode="auto">
            <a:xfrm>
              <a:off x="3386" y="2797"/>
              <a:ext cx="43" cy="76"/>
            </a:xfrm>
            <a:custGeom>
              <a:avLst/>
              <a:gdLst>
                <a:gd name="T0" fmla="*/ 10 w 18"/>
                <a:gd name="T1" fmla="*/ 12 h 32"/>
                <a:gd name="T2" fmla="*/ 10 w 18"/>
                <a:gd name="T3" fmla="*/ 27 h 32"/>
                <a:gd name="T4" fmla="*/ 10 w 18"/>
                <a:gd name="T5" fmla="*/ 30 h 32"/>
                <a:gd name="T6" fmla="*/ 13 w 18"/>
                <a:gd name="T7" fmla="*/ 31 h 32"/>
                <a:gd name="T8" fmla="*/ 13 w 18"/>
                <a:gd name="T9" fmla="*/ 32 h 32"/>
                <a:gd name="T10" fmla="*/ 0 w 18"/>
                <a:gd name="T11" fmla="*/ 32 h 32"/>
                <a:gd name="T12" fmla="*/ 0 w 18"/>
                <a:gd name="T13" fmla="*/ 31 h 32"/>
                <a:gd name="T14" fmla="*/ 2 w 18"/>
                <a:gd name="T15" fmla="*/ 31 h 32"/>
                <a:gd name="T16" fmla="*/ 3 w 18"/>
                <a:gd name="T17" fmla="*/ 30 h 32"/>
                <a:gd name="T18" fmla="*/ 4 w 18"/>
                <a:gd name="T19" fmla="*/ 27 h 32"/>
                <a:gd name="T20" fmla="*/ 4 w 18"/>
                <a:gd name="T21" fmla="*/ 12 h 32"/>
                <a:gd name="T22" fmla="*/ 0 w 18"/>
                <a:gd name="T23" fmla="*/ 12 h 32"/>
                <a:gd name="T24" fmla="*/ 0 w 18"/>
                <a:gd name="T25" fmla="*/ 10 h 32"/>
                <a:gd name="T26" fmla="*/ 4 w 18"/>
                <a:gd name="T27" fmla="*/ 10 h 32"/>
                <a:gd name="T28" fmla="*/ 4 w 18"/>
                <a:gd name="T29" fmla="*/ 9 h 32"/>
                <a:gd name="T30" fmla="*/ 4 w 18"/>
                <a:gd name="T31" fmla="*/ 8 h 32"/>
                <a:gd name="T32" fmla="*/ 6 w 18"/>
                <a:gd name="T33" fmla="*/ 2 h 32"/>
                <a:gd name="T34" fmla="*/ 12 w 18"/>
                <a:gd name="T35" fmla="*/ 0 h 32"/>
                <a:gd name="T36" fmla="*/ 17 w 18"/>
                <a:gd name="T37" fmla="*/ 1 h 32"/>
                <a:gd name="T38" fmla="*/ 18 w 18"/>
                <a:gd name="T39" fmla="*/ 3 h 32"/>
                <a:gd name="T40" fmla="*/ 17 w 18"/>
                <a:gd name="T41" fmla="*/ 5 h 32"/>
                <a:gd name="T42" fmla="*/ 15 w 18"/>
                <a:gd name="T43" fmla="*/ 6 h 32"/>
                <a:gd name="T44" fmla="*/ 13 w 18"/>
                <a:gd name="T45" fmla="*/ 5 h 32"/>
                <a:gd name="T46" fmla="*/ 12 w 18"/>
                <a:gd name="T47" fmla="*/ 4 h 32"/>
                <a:gd name="T48" fmla="*/ 12 w 18"/>
                <a:gd name="T49" fmla="*/ 3 h 32"/>
                <a:gd name="T50" fmla="*/ 13 w 18"/>
                <a:gd name="T51" fmla="*/ 2 h 32"/>
                <a:gd name="T52" fmla="*/ 12 w 18"/>
                <a:gd name="T53" fmla="*/ 1 h 32"/>
                <a:gd name="T54" fmla="*/ 11 w 18"/>
                <a:gd name="T55" fmla="*/ 1 h 32"/>
                <a:gd name="T56" fmla="*/ 10 w 18"/>
                <a:gd name="T57" fmla="*/ 2 h 32"/>
                <a:gd name="T58" fmla="*/ 10 w 18"/>
                <a:gd name="T59" fmla="*/ 3 h 32"/>
                <a:gd name="T60" fmla="*/ 10 w 18"/>
                <a:gd name="T61" fmla="*/ 7 h 32"/>
                <a:gd name="T62" fmla="*/ 10 w 18"/>
                <a:gd name="T63" fmla="*/ 10 h 32"/>
                <a:gd name="T64" fmla="*/ 13 w 18"/>
                <a:gd name="T65" fmla="*/ 10 h 32"/>
                <a:gd name="T66" fmla="*/ 13 w 18"/>
                <a:gd name="T67" fmla="*/ 12 h 32"/>
                <a:gd name="T68" fmla="*/ 10 w 18"/>
                <a:gd name="T69" fmla="*/ 1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" h="32">
                  <a:moveTo>
                    <a:pt x="10" y="12"/>
                  </a:moveTo>
                  <a:cubicBezTo>
                    <a:pt x="10" y="27"/>
                    <a:pt x="10" y="27"/>
                    <a:pt x="10" y="27"/>
                  </a:cubicBezTo>
                  <a:cubicBezTo>
                    <a:pt x="10" y="29"/>
                    <a:pt x="10" y="30"/>
                    <a:pt x="10" y="30"/>
                  </a:cubicBezTo>
                  <a:cubicBezTo>
                    <a:pt x="11" y="31"/>
                    <a:pt x="12" y="31"/>
                    <a:pt x="13" y="31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2" y="31"/>
                    <a:pt x="2" y="31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3" y="29"/>
                    <a:pt x="4" y="29"/>
                    <a:pt x="4" y="27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5"/>
                    <a:pt x="4" y="3"/>
                    <a:pt x="6" y="2"/>
                  </a:cubicBezTo>
                  <a:cubicBezTo>
                    <a:pt x="8" y="1"/>
                    <a:pt x="10" y="0"/>
                    <a:pt x="12" y="0"/>
                  </a:cubicBezTo>
                  <a:cubicBezTo>
                    <a:pt x="14" y="0"/>
                    <a:pt x="16" y="0"/>
                    <a:pt x="17" y="1"/>
                  </a:cubicBezTo>
                  <a:cubicBezTo>
                    <a:pt x="18" y="2"/>
                    <a:pt x="18" y="2"/>
                    <a:pt x="18" y="3"/>
                  </a:cubicBezTo>
                  <a:cubicBezTo>
                    <a:pt x="18" y="4"/>
                    <a:pt x="18" y="5"/>
                    <a:pt x="17" y="5"/>
                  </a:cubicBezTo>
                  <a:cubicBezTo>
                    <a:pt x="17" y="6"/>
                    <a:pt x="16" y="6"/>
                    <a:pt x="15" y="6"/>
                  </a:cubicBezTo>
                  <a:cubicBezTo>
                    <a:pt x="14" y="6"/>
                    <a:pt x="13" y="6"/>
                    <a:pt x="13" y="5"/>
                  </a:cubicBezTo>
                  <a:cubicBezTo>
                    <a:pt x="13" y="5"/>
                    <a:pt x="12" y="4"/>
                    <a:pt x="12" y="4"/>
                  </a:cubicBezTo>
                  <a:cubicBezTo>
                    <a:pt x="12" y="4"/>
                    <a:pt x="12" y="3"/>
                    <a:pt x="12" y="3"/>
                  </a:cubicBezTo>
                  <a:cubicBezTo>
                    <a:pt x="13" y="3"/>
                    <a:pt x="13" y="2"/>
                    <a:pt x="13" y="2"/>
                  </a:cubicBezTo>
                  <a:cubicBezTo>
                    <a:pt x="13" y="2"/>
                    <a:pt x="12" y="2"/>
                    <a:pt x="12" y="1"/>
                  </a:cubicBezTo>
                  <a:cubicBezTo>
                    <a:pt x="12" y="1"/>
                    <a:pt x="12" y="1"/>
                    <a:pt x="11" y="1"/>
                  </a:cubicBezTo>
                  <a:cubicBezTo>
                    <a:pt x="11" y="1"/>
                    <a:pt x="11" y="1"/>
                    <a:pt x="10" y="2"/>
                  </a:cubicBezTo>
                  <a:cubicBezTo>
                    <a:pt x="10" y="2"/>
                    <a:pt x="10" y="3"/>
                    <a:pt x="10" y="3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2"/>
                    <a:pt x="13" y="12"/>
                    <a:pt x="13" y="12"/>
                  </a:cubicBezTo>
                  <a:lnTo>
                    <a:pt x="10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246"/>
            <p:cNvSpPr>
              <a:spLocks noEditPoints="1"/>
            </p:cNvSpPr>
            <p:nvPr/>
          </p:nvSpPr>
          <p:spPr bwMode="auto">
            <a:xfrm>
              <a:off x="3424" y="2821"/>
              <a:ext cx="47" cy="52"/>
            </a:xfrm>
            <a:custGeom>
              <a:avLst/>
              <a:gdLst>
                <a:gd name="T0" fmla="*/ 10 w 20"/>
                <a:gd name="T1" fmla="*/ 0 h 22"/>
                <a:gd name="T2" fmla="*/ 15 w 20"/>
                <a:gd name="T3" fmla="*/ 1 h 22"/>
                <a:gd name="T4" fmla="*/ 19 w 20"/>
                <a:gd name="T5" fmla="*/ 5 h 22"/>
                <a:gd name="T6" fmla="*/ 20 w 20"/>
                <a:gd name="T7" fmla="*/ 11 h 22"/>
                <a:gd name="T8" fmla="*/ 18 w 20"/>
                <a:gd name="T9" fmla="*/ 19 h 22"/>
                <a:gd name="T10" fmla="*/ 10 w 20"/>
                <a:gd name="T11" fmla="*/ 22 h 22"/>
                <a:gd name="T12" fmla="*/ 3 w 20"/>
                <a:gd name="T13" fmla="*/ 19 h 22"/>
                <a:gd name="T14" fmla="*/ 0 w 20"/>
                <a:gd name="T15" fmla="*/ 11 h 22"/>
                <a:gd name="T16" fmla="*/ 3 w 20"/>
                <a:gd name="T17" fmla="*/ 3 h 22"/>
                <a:gd name="T18" fmla="*/ 10 w 20"/>
                <a:gd name="T19" fmla="*/ 0 h 22"/>
                <a:gd name="T20" fmla="*/ 10 w 20"/>
                <a:gd name="T21" fmla="*/ 1 h 22"/>
                <a:gd name="T22" fmla="*/ 8 w 20"/>
                <a:gd name="T23" fmla="*/ 2 h 22"/>
                <a:gd name="T24" fmla="*/ 7 w 20"/>
                <a:gd name="T25" fmla="*/ 6 h 22"/>
                <a:gd name="T26" fmla="*/ 7 w 20"/>
                <a:gd name="T27" fmla="*/ 13 h 22"/>
                <a:gd name="T28" fmla="*/ 7 w 20"/>
                <a:gd name="T29" fmla="*/ 17 h 22"/>
                <a:gd name="T30" fmla="*/ 8 w 20"/>
                <a:gd name="T31" fmla="*/ 20 h 22"/>
                <a:gd name="T32" fmla="*/ 10 w 20"/>
                <a:gd name="T33" fmla="*/ 21 h 22"/>
                <a:gd name="T34" fmla="*/ 12 w 20"/>
                <a:gd name="T35" fmla="*/ 20 h 22"/>
                <a:gd name="T36" fmla="*/ 13 w 20"/>
                <a:gd name="T37" fmla="*/ 18 h 22"/>
                <a:gd name="T38" fmla="*/ 14 w 20"/>
                <a:gd name="T39" fmla="*/ 9 h 22"/>
                <a:gd name="T40" fmla="*/ 13 w 20"/>
                <a:gd name="T41" fmla="*/ 4 h 22"/>
                <a:gd name="T42" fmla="*/ 12 w 20"/>
                <a:gd name="T43" fmla="*/ 2 h 22"/>
                <a:gd name="T44" fmla="*/ 10 w 20"/>
                <a:gd name="T45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" h="22">
                  <a:moveTo>
                    <a:pt x="10" y="0"/>
                  </a:moveTo>
                  <a:cubicBezTo>
                    <a:pt x="12" y="0"/>
                    <a:pt x="14" y="0"/>
                    <a:pt x="15" y="1"/>
                  </a:cubicBezTo>
                  <a:cubicBezTo>
                    <a:pt x="17" y="2"/>
                    <a:pt x="18" y="3"/>
                    <a:pt x="19" y="5"/>
                  </a:cubicBezTo>
                  <a:cubicBezTo>
                    <a:pt x="20" y="7"/>
                    <a:pt x="20" y="9"/>
                    <a:pt x="20" y="11"/>
                  </a:cubicBezTo>
                  <a:cubicBezTo>
                    <a:pt x="20" y="14"/>
                    <a:pt x="20" y="17"/>
                    <a:pt x="18" y="19"/>
                  </a:cubicBezTo>
                  <a:cubicBezTo>
                    <a:pt x="16" y="21"/>
                    <a:pt x="14" y="22"/>
                    <a:pt x="10" y="22"/>
                  </a:cubicBezTo>
                  <a:cubicBezTo>
                    <a:pt x="7" y="22"/>
                    <a:pt x="5" y="21"/>
                    <a:pt x="3" y="19"/>
                  </a:cubicBezTo>
                  <a:cubicBezTo>
                    <a:pt x="1" y="17"/>
                    <a:pt x="0" y="14"/>
                    <a:pt x="0" y="11"/>
                  </a:cubicBezTo>
                  <a:cubicBezTo>
                    <a:pt x="0" y="8"/>
                    <a:pt x="1" y="5"/>
                    <a:pt x="3" y="3"/>
                  </a:cubicBezTo>
                  <a:cubicBezTo>
                    <a:pt x="5" y="1"/>
                    <a:pt x="7" y="0"/>
                    <a:pt x="10" y="0"/>
                  </a:cubicBezTo>
                  <a:close/>
                  <a:moveTo>
                    <a:pt x="10" y="1"/>
                  </a:moveTo>
                  <a:cubicBezTo>
                    <a:pt x="10" y="1"/>
                    <a:pt x="9" y="1"/>
                    <a:pt x="8" y="2"/>
                  </a:cubicBezTo>
                  <a:cubicBezTo>
                    <a:pt x="8" y="3"/>
                    <a:pt x="7" y="4"/>
                    <a:pt x="7" y="6"/>
                  </a:cubicBezTo>
                  <a:cubicBezTo>
                    <a:pt x="7" y="7"/>
                    <a:pt x="7" y="10"/>
                    <a:pt x="7" y="13"/>
                  </a:cubicBezTo>
                  <a:cubicBezTo>
                    <a:pt x="7" y="14"/>
                    <a:pt x="7" y="16"/>
                    <a:pt x="7" y="17"/>
                  </a:cubicBezTo>
                  <a:cubicBezTo>
                    <a:pt x="7" y="19"/>
                    <a:pt x="8" y="19"/>
                    <a:pt x="8" y="20"/>
                  </a:cubicBezTo>
                  <a:cubicBezTo>
                    <a:pt x="9" y="20"/>
                    <a:pt x="10" y="21"/>
                    <a:pt x="10" y="21"/>
                  </a:cubicBezTo>
                  <a:cubicBezTo>
                    <a:pt x="11" y="21"/>
                    <a:pt x="11" y="21"/>
                    <a:pt x="12" y="20"/>
                  </a:cubicBezTo>
                  <a:cubicBezTo>
                    <a:pt x="13" y="20"/>
                    <a:pt x="13" y="19"/>
                    <a:pt x="13" y="18"/>
                  </a:cubicBezTo>
                  <a:cubicBezTo>
                    <a:pt x="13" y="17"/>
                    <a:pt x="14" y="14"/>
                    <a:pt x="14" y="9"/>
                  </a:cubicBezTo>
                  <a:cubicBezTo>
                    <a:pt x="14" y="7"/>
                    <a:pt x="13" y="5"/>
                    <a:pt x="13" y="4"/>
                  </a:cubicBezTo>
                  <a:cubicBezTo>
                    <a:pt x="13" y="3"/>
                    <a:pt x="12" y="2"/>
                    <a:pt x="12" y="2"/>
                  </a:cubicBezTo>
                  <a:cubicBezTo>
                    <a:pt x="11" y="1"/>
                    <a:pt x="11" y="1"/>
                    <a:pt x="1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247"/>
            <p:cNvSpPr/>
            <p:nvPr/>
          </p:nvSpPr>
          <p:spPr bwMode="auto">
            <a:xfrm>
              <a:off x="3481" y="2821"/>
              <a:ext cx="42" cy="52"/>
            </a:xfrm>
            <a:custGeom>
              <a:avLst/>
              <a:gdLst>
                <a:gd name="T0" fmla="*/ 8 w 18"/>
                <a:gd name="T1" fmla="*/ 0 h 22"/>
                <a:gd name="T2" fmla="*/ 8 w 18"/>
                <a:gd name="T3" fmla="*/ 5 h 22"/>
                <a:gd name="T4" fmla="*/ 12 w 18"/>
                <a:gd name="T5" fmla="*/ 1 h 22"/>
                <a:gd name="T6" fmla="*/ 15 w 18"/>
                <a:gd name="T7" fmla="*/ 0 h 22"/>
                <a:gd name="T8" fmla="*/ 17 w 18"/>
                <a:gd name="T9" fmla="*/ 0 h 22"/>
                <a:gd name="T10" fmla="*/ 18 w 18"/>
                <a:gd name="T11" fmla="*/ 3 h 22"/>
                <a:gd name="T12" fmla="*/ 17 w 18"/>
                <a:gd name="T13" fmla="*/ 5 h 22"/>
                <a:gd name="T14" fmla="*/ 16 w 18"/>
                <a:gd name="T15" fmla="*/ 6 h 22"/>
                <a:gd name="T16" fmla="*/ 13 w 18"/>
                <a:gd name="T17" fmla="*/ 5 h 22"/>
                <a:gd name="T18" fmla="*/ 12 w 18"/>
                <a:gd name="T19" fmla="*/ 4 h 22"/>
                <a:gd name="T20" fmla="*/ 12 w 18"/>
                <a:gd name="T21" fmla="*/ 4 h 22"/>
                <a:gd name="T22" fmla="*/ 11 w 18"/>
                <a:gd name="T23" fmla="*/ 5 h 22"/>
                <a:gd name="T24" fmla="*/ 9 w 18"/>
                <a:gd name="T25" fmla="*/ 7 h 22"/>
                <a:gd name="T26" fmla="*/ 8 w 18"/>
                <a:gd name="T27" fmla="*/ 12 h 22"/>
                <a:gd name="T28" fmla="*/ 8 w 18"/>
                <a:gd name="T29" fmla="*/ 17 h 22"/>
                <a:gd name="T30" fmla="*/ 9 w 18"/>
                <a:gd name="T31" fmla="*/ 18 h 22"/>
                <a:gd name="T32" fmla="*/ 9 w 18"/>
                <a:gd name="T33" fmla="*/ 20 h 22"/>
                <a:gd name="T34" fmla="*/ 9 w 18"/>
                <a:gd name="T35" fmla="*/ 21 h 22"/>
                <a:gd name="T36" fmla="*/ 11 w 18"/>
                <a:gd name="T37" fmla="*/ 21 h 22"/>
                <a:gd name="T38" fmla="*/ 11 w 18"/>
                <a:gd name="T39" fmla="*/ 22 h 22"/>
                <a:gd name="T40" fmla="*/ 0 w 18"/>
                <a:gd name="T41" fmla="*/ 22 h 22"/>
                <a:gd name="T42" fmla="*/ 0 w 18"/>
                <a:gd name="T43" fmla="*/ 21 h 22"/>
                <a:gd name="T44" fmla="*/ 2 w 18"/>
                <a:gd name="T45" fmla="*/ 20 h 22"/>
                <a:gd name="T46" fmla="*/ 2 w 18"/>
                <a:gd name="T47" fmla="*/ 17 h 22"/>
                <a:gd name="T48" fmla="*/ 2 w 18"/>
                <a:gd name="T49" fmla="*/ 5 h 22"/>
                <a:gd name="T50" fmla="*/ 2 w 18"/>
                <a:gd name="T51" fmla="*/ 2 h 22"/>
                <a:gd name="T52" fmla="*/ 1 w 18"/>
                <a:gd name="T53" fmla="*/ 1 h 22"/>
                <a:gd name="T54" fmla="*/ 0 w 18"/>
                <a:gd name="T55" fmla="*/ 1 h 22"/>
                <a:gd name="T56" fmla="*/ 0 w 18"/>
                <a:gd name="T57" fmla="*/ 0 h 22"/>
                <a:gd name="T58" fmla="*/ 8 w 18"/>
                <a:gd name="T5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8" h="22">
                  <a:moveTo>
                    <a:pt x="8" y="0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10" y="3"/>
                    <a:pt x="11" y="1"/>
                    <a:pt x="12" y="1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6" y="0"/>
                    <a:pt x="17" y="0"/>
                    <a:pt x="17" y="0"/>
                  </a:cubicBezTo>
                  <a:cubicBezTo>
                    <a:pt x="18" y="1"/>
                    <a:pt x="18" y="2"/>
                    <a:pt x="18" y="3"/>
                  </a:cubicBezTo>
                  <a:cubicBezTo>
                    <a:pt x="18" y="4"/>
                    <a:pt x="18" y="4"/>
                    <a:pt x="17" y="5"/>
                  </a:cubicBezTo>
                  <a:cubicBezTo>
                    <a:pt x="17" y="6"/>
                    <a:pt x="16" y="6"/>
                    <a:pt x="16" y="6"/>
                  </a:cubicBezTo>
                  <a:cubicBezTo>
                    <a:pt x="15" y="6"/>
                    <a:pt x="14" y="6"/>
                    <a:pt x="13" y="5"/>
                  </a:cubicBezTo>
                  <a:cubicBezTo>
                    <a:pt x="13" y="5"/>
                    <a:pt x="13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1" y="4"/>
                    <a:pt x="11" y="4"/>
                    <a:pt x="11" y="5"/>
                  </a:cubicBezTo>
                  <a:cubicBezTo>
                    <a:pt x="10" y="5"/>
                    <a:pt x="10" y="6"/>
                    <a:pt x="9" y="7"/>
                  </a:cubicBezTo>
                  <a:cubicBezTo>
                    <a:pt x="9" y="8"/>
                    <a:pt x="8" y="10"/>
                    <a:pt x="8" y="12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9"/>
                    <a:pt x="9" y="19"/>
                    <a:pt x="9" y="20"/>
                  </a:cubicBezTo>
                  <a:cubicBezTo>
                    <a:pt x="9" y="20"/>
                    <a:pt x="9" y="20"/>
                    <a:pt x="9" y="21"/>
                  </a:cubicBezTo>
                  <a:cubicBezTo>
                    <a:pt x="10" y="21"/>
                    <a:pt x="10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1" y="21"/>
                    <a:pt x="2" y="20"/>
                  </a:cubicBezTo>
                  <a:cubicBezTo>
                    <a:pt x="2" y="20"/>
                    <a:pt x="2" y="19"/>
                    <a:pt x="2" y="1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2" y="3"/>
                    <a:pt x="2" y="2"/>
                  </a:cubicBezTo>
                  <a:cubicBezTo>
                    <a:pt x="2" y="2"/>
                    <a:pt x="2" y="2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248"/>
            <p:cNvSpPr/>
            <p:nvPr/>
          </p:nvSpPr>
          <p:spPr bwMode="auto">
            <a:xfrm>
              <a:off x="3554" y="2799"/>
              <a:ext cx="66" cy="74"/>
            </a:xfrm>
            <a:custGeom>
              <a:avLst/>
              <a:gdLst>
                <a:gd name="T0" fmla="*/ 28 w 28"/>
                <a:gd name="T1" fmla="*/ 0 h 31"/>
                <a:gd name="T2" fmla="*/ 28 w 28"/>
                <a:gd name="T3" fmla="*/ 8 h 31"/>
                <a:gd name="T4" fmla="*/ 27 w 28"/>
                <a:gd name="T5" fmla="*/ 8 h 31"/>
                <a:gd name="T6" fmla="*/ 25 w 28"/>
                <a:gd name="T7" fmla="*/ 4 h 31"/>
                <a:gd name="T8" fmla="*/ 23 w 28"/>
                <a:gd name="T9" fmla="*/ 2 h 31"/>
                <a:gd name="T10" fmla="*/ 20 w 28"/>
                <a:gd name="T11" fmla="*/ 1 h 31"/>
                <a:gd name="T12" fmla="*/ 17 w 28"/>
                <a:gd name="T13" fmla="*/ 1 h 31"/>
                <a:gd name="T14" fmla="*/ 17 w 28"/>
                <a:gd name="T15" fmla="*/ 25 h 31"/>
                <a:gd name="T16" fmla="*/ 18 w 28"/>
                <a:gd name="T17" fmla="*/ 28 h 31"/>
                <a:gd name="T18" fmla="*/ 19 w 28"/>
                <a:gd name="T19" fmla="*/ 29 h 31"/>
                <a:gd name="T20" fmla="*/ 21 w 28"/>
                <a:gd name="T21" fmla="*/ 30 h 31"/>
                <a:gd name="T22" fmla="*/ 22 w 28"/>
                <a:gd name="T23" fmla="*/ 30 h 31"/>
                <a:gd name="T24" fmla="*/ 22 w 28"/>
                <a:gd name="T25" fmla="*/ 31 h 31"/>
                <a:gd name="T26" fmla="*/ 5 w 28"/>
                <a:gd name="T27" fmla="*/ 31 h 31"/>
                <a:gd name="T28" fmla="*/ 5 w 28"/>
                <a:gd name="T29" fmla="*/ 30 h 31"/>
                <a:gd name="T30" fmla="*/ 6 w 28"/>
                <a:gd name="T31" fmla="*/ 30 h 31"/>
                <a:gd name="T32" fmla="*/ 9 w 28"/>
                <a:gd name="T33" fmla="*/ 29 h 31"/>
                <a:gd name="T34" fmla="*/ 10 w 28"/>
                <a:gd name="T35" fmla="*/ 28 h 31"/>
                <a:gd name="T36" fmla="*/ 10 w 28"/>
                <a:gd name="T37" fmla="*/ 25 h 31"/>
                <a:gd name="T38" fmla="*/ 10 w 28"/>
                <a:gd name="T39" fmla="*/ 1 h 31"/>
                <a:gd name="T40" fmla="*/ 8 w 28"/>
                <a:gd name="T41" fmla="*/ 1 h 31"/>
                <a:gd name="T42" fmla="*/ 3 w 28"/>
                <a:gd name="T43" fmla="*/ 3 h 31"/>
                <a:gd name="T44" fmla="*/ 0 w 28"/>
                <a:gd name="T45" fmla="*/ 8 h 31"/>
                <a:gd name="T46" fmla="*/ 0 w 28"/>
                <a:gd name="T47" fmla="*/ 8 h 31"/>
                <a:gd name="T48" fmla="*/ 0 w 28"/>
                <a:gd name="T49" fmla="*/ 0 h 31"/>
                <a:gd name="T50" fmla="*/ 28 w 28"/>
                <a:gd name="T5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8" h="31">
                  <a:moveTo>
                    <a:pt x="28" y="0"/>
                  </a:moveTo>
                  <a:cubicBezTo>
                    <a:pt x="28" y="8"/>
                    <a:pt x="28" y="8"/>
                    <a:pt x="28" y="8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6" y="6"/>
                    <a:pt x="26" y="5"/>
                    <a:pt x="25" y="4"/>
                  </a:cubicBezTo>
                  <a:cubicBezTo>
                    <a:pt x="24" y="3"/>
                    <a:pt x="24" y="2"/>
                    <a:pt x="23" y="2"/>
                  </a:cubicBezTo>
                  <a:cubicBezTo>
                    <a:pt x="22" y="1"/>
                    <a:pt x="21" y="1"/>
                    <a:pt x="20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7"/>
                    <a:pt x="17" y="28"/>
                    <a:pt x="18" y="28"/>
                  </a:cubicBezTo>
                  <a:cubicBezTo>
                    <a:pt x="18" y="29"/>
                    <a:pt x="18" y="29"/>
                    <a:pt x="19" y="29"/>
                  </a:cubicBezTo>
                  <a:cubicBezTo>
                    <a:pt x="19" y="30"/>
                    <a:pt x="20" y="30"/>
                    <a:pt x="21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7" y="30"/>
                    <a:pt x="8" y="30"/>
                    <a:pt x="9" y="29"/>
                  </a:cubicBezTo>
                  <a:cubicBezTo>
                    <a:pt x="9" y="29"/>
                    <a:pt x="9" y="29"/>
                    <a:pt x="10" y="28"/>
                  </a:cubicBezTo>
                  <a:cubicBezTo>
                    <a:pt x="10" y="28"/>
                    <a:pt x="10" y="27"/>
                    <a:pt x="10" y="25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5" y="1"/>
                    <a:pt x="4" y="2"/>
                    <a:pt x="3" y="3"/>
                  </a:cubicBezTo>
                  <a:cubicBezTo>
                    <a:pt x="2" y="4"/>
                    <a:pt x="1" y="6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249"/>
            <p:cNvSpPr/>
            <p:nvPr/>
          </p:nvSpPr>
          <p:spPr bwMode="auto">
            <a:xfrm>
              <a:off x="3618" y="2821"/>
              <a:ext cx="45" cy="52"/>
            </a:xfrm>
            <a:custGeom>
              <a:avLst/>
              <a:gdLst>
                <a:gd name="T0" fmla="*/ 9 w 19"/>
                <a:gd name="T1" fmla="*/ 0 h 22"/>
                <a:gd name="T2" fmla="*/ 9 w 19"/>
                <a:gd name="T3" fmla="*/ 5 h 22"/>
                <a:gd name="T4" fmla="*/ 13 w 19"/>
                <a:gd name="T5" fmla="*/ 1 h 22"/>
                <a:gd name="T6" fmla="*/ 16 w 19"/>
                <a:gd name="T7" fmla="*/ 0 h 22"/>
                <a:gd name="T8" fmla="*/ 18 w 19"/>
                <a:gd name="T9" fmla="*/ 0 h 22"/>
                <a:gd name="T10" fmla="*/ 19 w 19"/>
                <a:gd name="T11" fmla="*/ 3 h 22"/>
                <a:gd name="T12" fmla="*/ 18 w 19"/>
                <a:gd name="T13" fmla="*/ 5 h 22"/>
                <a:gd name="T14" fmla="*/ 16 w 19"/>
                <a:gd name="T15" fmla="*/ 6 h 22"/>
                <a:gd name="T16" fmla="*/ 14 w 19"/>
                <a:gd name="T17" fmla="*/ 5 h 22"/>
                <a:gd name="T18" fmla="*/ 13 w 19"/>
                <a:gd name="T19" fmla="*/ 4 h 22"/>
                <a:gd name="T20" fmla="*/ 13 w 19"/>
                <a:gd name="T21" fmla="*/ 4 h 22"/>
                <a:gd name="T22" fmla="*/ 11 w 19"/>
                <a:gd name="T23" fmla="*/ 5 h 22"/>
                <a:gd name="T24" fmla="*/ 10 w 19"/>
                <a:gd name="T25" fmla="*/ 7 h 22"/>
                <a:gd name="T26" fmla="*/ 9 w 19"/>
                <a:gd name="T27" fmla="*/ 12 h 22"/>
                <a:gd name="T28" fmla="*/ 9 w 19"/>
                <a:gd name="T29" fmla="*/ 17 h 22"/>
                <a:gd name="T30" fmla="*/ 9 w 19"/>
                <a:gd name="T31" fmla="*/ 18 h 22"/>
                <a:gd name="T32" fmla="*/ 9 w 19"/>
                <a:gd name="T33" fmla="*/ 20 h 22"/>
                <a:gd name="T34" fmla="*/ 10 w 19"/>
                <a:gd name="T35" fmla="*/ 21 h 22"/>
                <a:gd name="T36" fmla="*/ 12 w 19"/>
                <a:gd name="T37" fmla="*/ 21 h 22"/>
                <a:gd name="T38" fmla="*/ 12 w 19"/>
                <a:gd name="T39" fmla="*/ 22 h 22"/>
                <a:gd name="T40" fmla="*/ 0 w 19"/>
                <a:gd name="T41" fmla="*/ 22 h 22"/>
                <a:gd name="T42" fmla="*/ 0 w 19"/>
                <a:gd name="T43" fmla="*/ 21 h 22"/>
                <a:gd name="T44" fmla="*/ 2 w 19"/>
                <a:gd name="T45" fmla="*/ 20 h 22"/>
                <a:gd name="T46" fmla="*/ 3 w 19"/>
                <a:gd name="T47" fmla="*/ 17 h 22"/>
                <a:gd name="T48" fmla="*/ 3 w 19"/>
                <a:gd name="T49" fmla="*/ 5 h 22"/>
                <a:gd name="T50" fmla="*/ 3 w 19"/>
                <a:gd name="T51" fmla="*/ 2 h 22"/>
                <a:gd name="T52" fmla="*/ 2 w 19"/>
                <a:gd name="T53" fmla="*/ 1 h 22"/>
                <a:gd name="T54" fmla="*/ 0 w 19"/>
                <a:gd name="T55" fmla="*/ 1 h 22"/>
                <a:gd name="T56" fmla="*/ 0 w 19"/>
                <a:gd name="T57" fmla="*/ 0 h 22"/>
                <a:gd name="T58" fmla="*/ 9 w 19"/>
                <a:gd name="T5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" h="22">
                  <a:moveTo>
                    <a:pt x="9" y="0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11" y="3"/>
                    <a:pt x="12" y="1"/>
                    <a:pt x="13" y="1"/>
                  </a:cubicBezTo>
                  <a:cubicBezTo>
                    <a:pt x="14" y="0"/>
                    <a:pt x="15" y="0"/>
                    <a:pt x="16" y="0"/>
                  </a:cubicBezTo>
                  <a:cubicBezTo>
                    <a:pt x="17" y="0"/>
                    <a:pt x="18" y="0"/>
                    <a:pt x="18" y="0"/>
                  </a:cubicBezTo>
                  <a:cubicBezTo>
                    <a:pt x="19" y="1"/>
                    <a:pt x="19" y="2"/>
                    <a:pt x="19" y="3"/>
                  </a:cubicBezTo>
                  <a:cubicBezTo>
                    <a:pt x="19" y="4"/>
                    <a:pt x="19" y="4"/>
                    <a:pt x="18" y="5"/>
                  </a:cubicBezTo>
                  <a:cubicBezTo>
                    <a:pt x="18" y="6"/>
                    <a:pt x="17" y="6"/>
                    <a:pt x="16" y="6"/>
                  </a:cubicBezTo>
                  <a:cubicBezTo>
                    <a:pt x="16" y="6"/>
                    <a:pt x="15" y="6"/>
                    <a:pt x="14" y="5"/>
                  </a:cubicBezTo>
                  <a:cubicBezTo>
                    <a:pt x="14" y="5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2" y="4"/>
                    <a:pt x="12" y="4"/>
                    <a:pt x="11" y="5"/>
                  </a:cubicBezTo>
                  <a:cubicBezTo>
                    <a:pt x="11" y="5"/>
                    <a:pt x="10" y="6"/>
                    <a:pt x="10" y="7"/>
                  </a:cubicBezTo>
                  <a:cubicBezTo>
                    <a:pt x="9" y="8"/>
                    <a:pt x="9" y="10"/>
                    <a:pt x="9" y="12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9"/>
                    <a:pt x="9" y="19"/>
                    <a:pt x="9" y="20"/>
                  </a:cubicBezTo>
                  <a:cubicBezTo>
                    <a:pt x="10" y="20"/>
                    <a:pt x="10" y="20"/>
                    <a:pt x="10" y="21"/>
                  </a:cubicBezTo>
                  <a:cubicBezTo>
                    <a:pt x="11" y="21"/>
                    <a:pt x="11" y="21"/>
                    <a:pt x="12" y="21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1"/>
                    <a:pt x="2" y="20"/>
                  </a:cubicBezTo>
                  <a:cubicBezTo>
                    <a:pt x="3" y="20"/>
                    <a:pt x="3" y="19"/>
                    <a:pt x="3" y="1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4"/>
                    <a:pt x="3" y="3"/>
                    <a:pt x="3" y="2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250"/>
            <p:cNvSpPr/>
            <p:nvPr/>
          </p:nvSpPr>
          <p:spPr bwMode="auto">
            <a:xfrm>
              <a:off x="3668" y="2821"/>
              <a:ext cx="54" cy="52"/>
            </a:xfrm>
            <a:custGeom>
              <a:avLst/>
              <a:gdLst>
                <a:gd name="T0" fmla="*/ 21 w 23"/>
                <a:gd name="T1" fmla="*/ 0 h 22"/>
                <a:gd name="T2" fmla="*/ 21 w 23"/>
                <a:gd name="T3" fmla="*/ 17 h 22"/>
                <a:gd name="T4" fmla="*/ 21 w 23"/>
                <a:gd name="T5" fmla="*/ 20 h 22"/>
                <a:gd name="T6" fmla="*/ 23 w 23"/>
                <a:gd name="T7" fmla="*/ 21 h 22"/>
                <a:gd name="T8" fmla="*/ 23 w 23"/>
                <a:gd name="T9" fmla="*/ 22 h 22"/>
                <a:gd name="T10" fmla="*/ 14 w 23"/>
                <a:gd name="T11" fmla="*/ 22 h 22"/>
                <a:gd name="T12" fmla="*/ 14 w 23"/>
                <a:gd name="T13" fmla="*/ 19 h 22"/>
                <a:gd name="T14" fmla="*/ 11 w 23"/>
                <a:gd name="T15" fmla="*/ 22 h 22"/>
                <a:gd name="T16" fmla="*/ 8 w 23"/>
                <a:gd name="T17" fmla="*/ 22 h 22"/>
                <a:gd name="T18" fmla="*/ 5 w 23"/>
                <a:gd name="T19" fmla="*/ 21 h 22"/>
                <a:gd name="T20" fmla="*/ 3 w 23"/>
                <a:gd name="T21" fmla="*/ 19 h 22"/>
                <a:gd name="T22" fmla="*/ 2 w 23"/>
                <a:gd name="T23" fmla="*/ 13 h 22"/>
                <a:gd name="T24" fmla="*/ 2 w 23"/>
                <a:gd name="T25" fmla="*/ 5 h 22"/>
                <a:gd name="T26" fmla="*/ 2 w 23"/>
                <a:gd name="T27" fmla="*/ 2 h 22"/>
                <a:gd name="T28" fmla="*/ 0 w 23"/>
                <a:gd name="T29" fmla="*/ 1 h 22"/>
                <a:gd name="T30" fmla="*/ 0 w 23"/>
                <a:gd name="T31" fmla="*/ 0 h 22"/>
                <a:gd name="T32" fmla="*/ 9 w 23"/>
                <a:gd name="T33" fmla="*/ 0 h 22"/>
                <a:gd name="T34" fmla="*/ 9 w 23"/>
                <a:gd name="T35" fmla="*/ 15 h 22"/>
                <a:gd name="T36" fmla="*/ 9 w 23"/>
                <a:gd name="T37" fmla="*/ 18 h 22"/>
                <a:gd name="T38" fmla="*/ 10 w 23"/>
                <a:gd name="T39" fmla="*/ 19 h 22"/>
                <a:gd name="T40" fmla="*/ 11 w 23"/>
                <a:gd name="T41" fmla="*/ 19 h 22"/>
                <a:gd name="T42" fmla="*/ 12 w 23"/>
                <a:gd name="T43" fmla="*/ 19 h 22"/>
                <a:gd name="T44" fmla="*/ 14 w 23"/>
                <a:gd name="T45" fmla="*/ 16 h 22"/>
                <a:gd name="T46" fmla="*/ 14 w 23"/>
                <a:gd name="T47" fmla="*/ 5 h 22"/>
                <a:gd name="T48" fmla="*/ 14 w 23"/>
                <a:gd name="T49" fmla="*/ 2 h 22"/>
                <a:gd name="T50" fmla="*/ 12 w 23"/>
                <a:gd name="T51" fmla="*/ 1 h 22"/>
                <a:gd name="T52" fmla="*/ 12 w 23"/>
                <a:gd name="T53" fmla="*/ 0 h 22"/>
                <a:gd name="T54" fmla="*/ 21 w 23"/>
                <a:gd name="T5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" h="22">
                  <a:moveTo>
                    <a:pt x="21" y="0"/>
                  </a:move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20"/>
                    <a:pt x="21" y="20"/>
                  </a:cubicBezTo>
                  <a:cubicBezTo>
                    <a:pt x="22" y="21"/>
                    <a:pt x="22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3" y="20"/>
                    <a:pt x="12" y="21"/>
                    <a:pt x="11" y="22"/>
                  </a:cubicBezTo>
                  <a:cubicBezTo>
                    <a:pt x="10" y="22"/>
                    <a:pt x="9" y="22"/>
                    <a:pt x="8" y="22"/>
                  </a:cubicBezTo>
                  <a:cubicBezTo>
                    <a:pt x="7" y="22"/>
                    <a:pt x="6" y="22"/>
                    <a:pt x="5" y="21"/>
                  </a:cubicBezTo>
                  <a:cubicBezTo>
                    <a:pt x="4" y="20"/>
                    <a:pt x="3" y="20"/>
                    <a:pt x="3" y="19"/>
                  </a:cubicBezTo>
                  <a:cubicBezTo>
                    <a:pt x="3" y="18"/>
                    <a:pt x="2" y="16"/>
                    <a:pt x="2" y="13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6"/>
                    <a:pt x="9" y="17"/>
                    <a:pt x="9" y="18"/>
                  </a:cubicBezTo>
                  <a:cubicBezTo>
                    <a:pt x="9" y="18"/>
                    <a:pt x="9" y="19"/>
                    <a:pt x="10" y="19"/>
                  </a:cubicBezTo>
                  <a:cubicBezTo>
                    <a:pt x="10" y="19"/>
                    <a:pt x="10" y="19"/>
                    <a:pt x="11" y="19"/>
                  </a:cubicBezTo>
                  <a:cubicBezTo>
                    <a:pt x="11" y="19"/>
                    <a:pt x="12" y="19"/>
                    <a:pt x="12" y="19"/>
                  </a:cubicBezTo>
                  <a:cubicBezTo>
                    <a:pt x="13" y="18"/>
                    <a:pt x="14" y="18"/>
                    <a:pt x="14" y="16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3"/>
                    <a:pt x="14" y="2"/>
                    <a:pt x="14" y="2"/>
                  </a:cubicBezTo>
                  <a:cubicBezTo>
                    <a:pt x="14" y="1"/>
                    <a:pt x="13" y="1"/>
                    <a:pt x="12" y="1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251"/>
            <p:cNvSpPr/>
            <p:nvPr/>
          </p:nvSpPr>
          <p:spPr bwMode="auto">
            <a:xfrm>
              <a:off x="3729" y="2802"/>
              <a:ext cx="33" cy="71"/>
            </a:xfrm>
            <a:custGeom>
              <a:avLst/>
              <a:gdLst>
                <a:gd name="T0" fmla="*/ 9 w 14"/>
                <a:gd name="T1" fmla="*/ 0 h 30"/>
                <a:gd name="T2" fmla="*/ 9 w 14"/>
                <a:gd name="T3" fmla="*/ 8 h 30"/>
                <a:gd name="T4" fmla="*/ 14 w 14"/>
                <a:gd name="T5" fmla="*/ 8 h 30"/>
                <a:gd name="T6" fmla="*/ 14 w 14"/>
                <a:gd name="T7" fmla="*/ 10 h 30"/>
                <a:gd name="T8" fmla="*/ 9 w 14"/>
                <a:gd name="T9" fmla="*/ 10 h 30"/>
                <a:gd name="T10" fmla="*/ 9 w 14"/>
                <a:gd name="T11" fmla="*/ 24 h 30"/>
                <a:gd name="T12" fmla="*/ 9 w 14"/>
                <a:gd name="T13" fmla="*/ 26 h 30"/>
                <a:gd name="T14" fmla="*/ 10 w 14"/>
                <a:gd name="T15" fmla="*/ 27 h 30"/>
                <a:gd name="T16" fmla="*/ 10 w 14"/>
                <a:gd name="T17" fmla="*/ 27 h 30"/>
                <a:gd name="T18" fmla="*/ 13 w 14"/>
                <a:gd name="T19" fmla="*/ 25 h 30"/>
                <a:gd name="T20" fmla="*/ 14 w 14"/>
                <a:gd name="T21" fmla="*/ 26 h 30"/>
                <a:gd name="T22" fmla="*/ 8 w 14"/>
                <a:gd name="T23" fmla="*/ 30 h 30"/>
                <a:gd name="T24" fmla="*/ 4 w 14"/>
                <a:gd name="T25" fmla="*/ 29 h 30"/>
                <a:gd name="T26" fmla="*/ 3 w 14"/>
                <a:gd name="T27" fmla="*/ 26 h 30"/>
                <a:gd name="T28" fmla="*/ 2 w 14"/>
                <a:gd name="T29" fmla="*/ 22 h 30"/>
                <a:gd name="T30" fmla="*/ 2 w 14"/>
                <a:gd name="T31" fmla="*/ 10 h 30"/>
                <a:gd name="T32" fmla="*/ 0 w 14"/>
                <a:gd name="T33" fmla="*/ 10 h 30"/>
                <a:gd name="T34" fmla="*/ 0 w 14"/>
                <a:gd name="T35" fmla="*/ 10 h 30"/>
                <a:gd name="T36" fmla="*/ 4 w 14"/>
                <a:gd name="T37" fmla="*/ 5 h 30"/>
                <a:gd name="T38" fmla="*/ 8 w 14"/>
                <a:gd name="T39" fmla="*/ 0 h 30"/>
                <a:gd name="T40" fmla="*/ 9 w 14"/>
                <a:gd name="T4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" h="30">
                  <a:moveTo>
                    <a:pt x="9" y="0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5"/>
                    <a:pt x="9" y="26"/>
                    <a:pt x="9" y="26"/>
                  </a:cubicBezTo>
                  <a:cubicBezTo>
                    <a:pt x="9" y="27"/>
                    <a:pt x="9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1" y="27"/>
                    <a:pt x="12" y="27"/>
                    <a:pt x="13" y="25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3" y="29"/>
                    <a:pt x="11" y="30"/>
                    <a:pt x="8" y="30"/>
                  </a:cubicBezTo>
                  <a:cubicBezTo>
                    <a:pt x="6" y="30"/>
                    <a:pt x="5" y="30"/>
                    <a:pt x="4" y="29"/>
                  </a:cubicBezTo>
                  <a:cubicBezTo>
                    <a:pt x="3" y="28"/>
                    <a:pt x="3" y="27"/>
                    <a:pt x="3" y="26"/>
                  </a:cubicBezTo>
                  <a:cubicBezTo>
                    <a:pt x="2" y="26"/>
                    <a:pt x="2" y="24"/>
                    <a:pt x="2" y="22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3" y="7"/>
                    <a:pt x="4" y="5"/>
                  </a:cubicBezTo>
                  <a:cubicBezTo>
                    <a:pt x="6" y="4"/>
                    <a:pt x="7" y="2"/>
                    <a:pt x="8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252"/>
            <p:cNvSpPr/>
            <p:nvPr/>
          </p:nvSpPr>
          <p:spPr bwMode="auto">
            <a:xfrm>
              <a:off x="3767" y="2799"/>
              <a:ext cx="54" cy="74"/>
            </a:xfrm>
            <a:custGeom>
              <a:avLst/>
              <a:gdLst>
                <a:gd name="T0" fmla="*/ 9 w 23"/>
                <a:gd name="T1" fmla="*/ 0 h 31"/>
                <a:gd name="T2" fmla="*/ 9 w 23"/>
                <a:gd name="T3" fmla="*/ 12 h 31"/>
                <a:gd name="T4" fmla="*/ 12 w 23"/>
                <a:gd name="T5" fmla="*/ 9 h 31"/>
                <a:gd name="T6" fmla="*/ 15 w 23"/>
                <a:gd name="T7" fmla="*/ 9 h 31"/>
                <a:gd name="T8" fmla="*/ 18 w 23"/>
                <a:gd name="T9" fmla="*/ 10 h 31"/>
                <a:gd name="T10" fmla="*/ 20 w 23"/>
                <a:gd name="T11" fmla="*/ 12 h 31"/>
                <a:gd name="T12" fmla="*/ 21 w 23"/>
                <a:gd name="T13" fmla="*/ 18 h 31"/>
                <a:gd name="T14" fmla="*/ 21 w 23"/>
                <a:gd name="T15" fmla="*/ 26 h 31"/>
                <a:gd name="T16" fmla="*/ 21 w 23"/>
                <a:gd name="T17" fmla="*/ 29 h 31"/>
                <a:gd name="T18" fmla="*/ 23 w 23"/>
                <a:gd name="T19" fmla="*/ 30 h 31"/>
                <a:gd name="T20" fmla="*/ 23 w 23"/>
                <a:gd name="T21" fmla="*/ 31 h 31"/>
                <a:gd name="T22" fmla="*/ 12 w 23"/>
                <a:gd name="T23" fmla="*/ 31 h 31"/>
                <a:gd name="T24" fmla="*/ 12 w 23"/>
                <a:gd name="T25" fmla="*/ 30 h 31"/>
                <a:gd name="T26" fmla="*/ 14 w 23"/>
                <a:gd name="T27" fmla="*/ 29 h 31"/>
                <a:gd name="T28" fmla="*/ 14 w 23"/>
                <a:gd name="T29" fmla="*/ 26 h 31"/>
                <a:gd name="T30" fmla="*/ 14 w 23"/>
                <a:gd name="T31" fmla="*/ 16 h 31"/>
                <a:gd name="T32" fmla="*/ 14 w 23"/>
                <a:gd name="T33" fmla="*/ 13 h 31"/>
                <a:gd name="T34" fmla="*/ 13 w 23"/>
                <a:gd name="T35" fmla="*/ 12 h 31"/>
                <a:gd name="T36" fmla="*/ 12 w 23"/>
                <a:gd name="T37" fmla="*/ 12 h 31"/>
                <a:gd name="T38" fmla="*/ 11 w 23"/>
                <a:gd name="T39" fmla="*/ 12 h 31"/>
                <a:gd name="T40" fmla="*/ 9 w 23"/>
                <a:gd name="T41" fmla="*/ 15 h 31"/>
                <a:gd name="T42" fmla="*/ 9 w 23"/>
                <a:gd name="T43" fmla="*/ 26 h 31"/>
                <a:gd name="T44" fmla="*/ 9 w 23"/>
                <a:gd name="T45" fmla="*/ 29 h 31"/>
                <a:gd name="T46" fmla="*/ 11 w 23"/>
                <a:gd name="T47" fmla="*/ 30 h 31"/>
                <a:gd name="T48" fmla="*/ 11 w 23"/>
                <a:gd name="T49" fmla="*/ 31 h 31"/>
                <a:gd name="T50" fmla="*/ 0 w 23"/>
                <a:gd name="T51" fmla="*/ 31 h 31"/>
                <a:gd name="T52" fmla="*/ 0 w 23"/>
                <a:gd name="T53" fmla="*/ 30 h 31"/>
                <a:gd name="T54" fmla="*/ 2 w 23"/>
                <a:gd name="T55" fmla="*/ 29 h 31"/>
                <a:gd name="T56" fmla="*/ 2 w 23"/>
                <a:gd name="T57" fmla="*/ 26 h 31"/>
                <a:gd name="T58" fmla="*/ 2 w 23"/>
                <a:gd name="T59" fmla="*/ 4 h 31"/>
                <a:gd name="T60" fmla="*/ 2 w 23"/>
                <a:gd name="T61" fmla="*/ 1 h 31"/>
                <a:gd name="T62" fmla="*/ 0 w 23"/>
                <a:gd name="T63" fmla="*/ 0 h 31"/>
                <a:gd name="T64" fmla="*/ 0 w 23"/>
                <a:gd name="T65" fmla="*/ 0 h 31"/>
                <a:gd name="T66" fmla="*/ 9 w 23"/>
                <a:gd name="T6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" h="31">
                  <a:moveTo>
                    <a:pt x="9" y="0"/>
                  </a:moveTo>
                  <a:cubicBezTo>
                    <a:pt x="9" y="12"/>
                    <a:pt x="9" y="12"/>
                    <a:pt x="9" y="12"/>
                  </a:cubicBezTo>
                  <a:cubicBezTo>
                    <a:pt x="10" y="11"/>
                    <a:pt x="11" y="10"/>
                    <a:pt x="12" y="9"/>
                  </a:cubicBezTo>
                  <a:cubicBezTo>
                    <a:pt x="13" y="9"/>
                    <a:pt x="14" y="9"/>
                    <a:pt x="15" y="9"/>
                  </a:cubicBezTo>
                  <a:cubicBezTo>
                    <a:pt x="16" y="9"/>
                    <a:pt x="17" y="9"/>
                    <a:pt x="18" y="10"/>
                  </a:cubicBezTo>
                  <a:cubicBezTo>
                    <a:pt x="19" y="10"/>
                    <a:pt x="20" y="11"/>
                    <a:pt x="20" y="12"/>
                  </a:cubicBezTo>
                  <a:cubicBezTo>
                    <a:pt x="21" y="13"/>
                    <a:pt x="21" y="15"/>
                    <a:pt x="21" y="18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8"/>
                    <a:pt x="21" y="29"/>
                    <a:pt x="21" y="29"/>
                  </a:cubicBezTo>
                  <a:cubicBezTo>
                    <a:pt x="22" y="30"/>
                    <a:pt x="22" y="30"/>
                    <a:pt x="23" y="30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3" y="30"/>
                    <a:pt x="14" y="29"/>
                    <a:pt x="14" y="29"/>
                  </a:cubicBezTo>
                  <a:cubicBezTo>
                    <a:pt x="14" y="29"/>
                    <a:pt x="14" y="28"/>
                    <a:pt x="14" y="2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5"/>
                    <a:pt x="14" y="14"/>
                    <a:pt x="14" y="13"/>
                  </a:cubicBezTo>
                  <a:cubicBezTo>
                    <a:pt x="14" y="13"/>
                    <a:pt x="14" y="12"/>
                    <a:pt x="13" y="12"/>
                  </a:cubicBezTo>
                  <a:cubicBezTo>
                    <a:pt x="13" y="12"/>
                    <a:pt x="13" y="12"/>
                    <a:pt x="12" y="12"/>
                  </a:cubicBezTo>
                  <a:cubicBezTo>
                    <a:pt x="12" y="12"/>
                    <a:pt x="11" y="12"/>
                    <a:pt x="11" y="12"/>
                  </a:cubicBezTo>
                  <a:cubicBezTo>
                    <a:pt x="10" y="13"/>
                    <a:pt x="9" y="13"/>
                    <a:pt x="9" y="15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8"/>
                    <a:pt x="9" y="29"/>
                    <a:pt x="9" y="29"/>
                  </a:cubicBezTo>
                  <a:cubicBezTo>
                    <a:pt x="9" y="29"/>
                    <a:pt x="10" y="30"/>
                    <a:pt x="11" y="30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1" y="29"/>
                    <a:pt x="2" y="29"/>
                  </a:cubicBezTo>
                  <a:cubicBezTo>
                    <a:pt x="2" y="29"/>
                    <a:pt x="2" y="28"/>
                    <a:pt x="2" y="26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2"/>
                    <a:pt x="2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253"/>
            <p:cNvSpPr/>
            <p:nvPr/>
          </p:nvSpPr>
          <p:spPr bwMode="auto">
            <a:xfrm>
              <a:off x="274" y="2799"/>
              <a:ext cx="83" cy="74"/>
            </a:xfrm>
            <a:custGeom>
              <a:avLst/>
              <a:gdLst>
                <a:gd name="T0" fmla="*/ 12 w 35"/>
                <a:gd name="T1" fmla="*/ 16 h 31"/>
                <a:gd name="T2" fmla="*/ 12 w 35"/>
                <a:gd name="T3" fmla="*/ 25 h 31"/>
                <a:gd name="T4" fmla="*/ 12 w 35"/>
                <a:gd name="T5" fmla="*/ 28 h 31"/>
                <a:gd name="T6" fmla="*/ 13 w 35"/>
                <a:gd name="T7" fmla="*/ 29 h 31"/>
                <a:gd name="T8" fmla="*/ 15 w 35"/>
                <a:gd name="T9" fmla="*/ 30 h 31"/>
                <a:gd name="T10" fmla="*/ 16 w 35"/>
                <a:gd name="T11" fmla="*/ 30 h 31"/>
                <a:gd name="T12" fmla="*/ 16 w 35"/>
                <a:gd name="T13" fmla="*/ 31 h 31"/>
                <a:gd name="T14" fmla="*/ 0 w 35"/>
                <a:gd name="T15" fmla="*/ 31 h 31"/>
                <a:gd name="T16" fmla="*/ 0 w 35"/>
                <a:gd name="T17" fmla="*/ 30 h 31"/>
                <a:gd name="T18" fmla="*/ 1 w 35"/>
                <a:gd name="T19" fmla="*/ 30 h 31"/>
                <a:gd name="T20" fmla="*/ 3 w 35"/>
                <a:gd name="T21" fmla="*/ 29 h 31"/>
                <a:gd name="T22" fmla="*/ 4 w 35"/>
                <a:gd name="T23" fmla="*/ 28 h 31"/>
                <a:gd name="T24" fmla="*/ 4 w 35"/>
                <a:gd name="T25" fmla="*/ 25 h 31"/>
                <a:gd name="T26" fmla="*/ 4 w 35"/>
                <a:gd name="T27" fmla="*/ 5 h 31"/>
                <a:gd name="T28" fmla="*/ 4 w 35"/>
                <a:gd name="T29" fmla="*/ 2 h 31"/>
                <a:gd name="T30" fmla="*/ 3 w 35"/>
                <a:gd name="T31" fmla="*/ 1 h 31"/>
                <a:gd name="T32" fmla="*/ 1 w 35"/>
                <a:gd name="T33" fmla="*/ 0 h 31"/>
                <a:gd name="T34" fmla="*/ 0 w 35"/>
                <a:gd name="T35" fmla="*/ 0 h 31"/>
                <a:gd name="T36" fmla="*/ 0 w 35"/>
                <a:gd name="T37" fmla="*/ 0 h 31"/>
                <a:gd name="T38" fmla="*/ 16 w 35"/>
                <a:gd name="T39" fmla="*/ 0 h 31"/>
                <a:gd name="T40" fmla="*/ 16 w 35"/>
                <a:gd name="T41" fmla="*/ 0 h 31"/>
                <a:gd name="T42" fmla="*/ 15 w 35"/>
                <a:gd name="T43" fmla="*/ 0 h 31"/>
                <a:gd name="T44" fmla="*/ 13 w 35"/>
                <a:gd name="T45" fmla="*/ 1 h 31"/>
                <a:gd name="T46" fmla="*/ 12 w 35"/>
                <a:gd name="T47" fmla="*/ 2 h 31"/>
                <a:gd name="T48" fmla="*/ 12 w 35"/>
                <a:gd name="T49" fmla="*/ 5 h 31"/>
                <a:gd name="T50" fmla="*/ 12 w 35"/>
                <a:gd name="T51" fmla="*/ 14 h 31"/>
                <a:gd name="T52" fmla="*/ 23 w 35"/>
                <a:gd name="T53" fmla="*/ 14 h 31"/>
                <a:gd name="T54" fmla="*/ 23 w 35"/>
                <a:gd name="T55" fmla="*/ 5 h 31"/>
                <a:gd name="T56" fmla="*/ 22 w 35"/>
                <a:gd name="T57" fmla="*/ 2 h 31"/>
                <a:gd name="T58" fmla="*/ 21 w 35"/>
                <a:gd name="T59" fmla="*/ 1 h 31"/>
                <a:gd name="T60" fmla="*/ 19 w 35"/>
                <a:gd name="T61" fmla="*/ 0 h 31"/>
                <a:gd name="T62" fmla="*/ 18 w 35"/>
                <a:gd name="T63" fmla="*/ 0 h 31"/>
                <a:gd name="T64" fmla="*/ 18 w 35"/>
                <a:gd name="T65" fmla="*/ 0 h 31"/>
                <a:gd name="T66" fmla="*/ 35 w 35"/>
                <a:gd name="T67" fmla="*/ 0 h 31"/>
                <a:gd name="T68" fmla="*/ 35 w 35"/>
                <a:gd name="T69" fmla="*/ 0 h 31"/>
                <a:gd name="T70" fmla="*/ 34 w 35"/>
                <a:gd name="T71" fmla="*/ 0 h 31"/>
                <a:gd name="T72" fmla="*/ 31 w 35"/>
                <a:gd name="T73" fmla="*/ 1 h 31"/>
                <a:gd name="T74" fmla="*/ 30 w 35"/>
                <a:gd name="T75" fmla="*/ 2 h 31"/>
                <a:gd name="T76" fmla="*/ 30 w 35"/>
                <a:gd name="T77" fmla="*/ 5 h 31"/>
                <a:gd name="T78" fmla="*/ 30 w 35"/>
                <a:gd name="T79" fmla="*/ 25 h 31"/>
                <a:gd name="T80" fmla="*/ 30 w 35"/>
                <a:gd name="T81" fmla="*/ 28 h 31"/>
                <a:gd name="T82" fmla="*/ 31 w 35"/>
                <a:gd name="T83" fmla="*/ 29 h 31"/>
                <a:gd name="T84" fmla="*/ 34 w 35"/>
                <a:gd name="T85" fmla="*/ 30 h 31"/>
                <a:gd name="T86" fmla="*/ 35 w 35"/>
                <a:gd name="T87" fmla="*/ 30 h 31"/>
                <a:gd name="T88" fmla="*/ 35 w 35"/>
                <a:gd name="T89" fmla="*/ 31 h 31"/>
                <a:gd name="T90" fmla="*/ 18 w 35"/>
                <a:gd name="T91" fmla="*/ 31 h 31"/>
                <a:gd name="T92" fmla="*/ 18 w 35"/>
                <a:gd name="T93" fmla="*/ 30 h 31"/>
                <a:gd name="T94" fmla="*/ 19 w 35"/>
                <a:gd name="T95" fmla="*/ 30 h 31"/>
                <a:gd name="T96" fmla="*/ 22 w 35"/>
                <a:gd name="T97" fmla="*/ 29 h 31"/>
                <a:gd name="T98" fmla="*/ 22 w 35"/>
                <a:gd name="T99" fmla="*/ 28 h 31"/>
                <a:gd name="T100" fmla="*/ 23 w 35"/>
                <a:gd name="T101" fmla="*/ 25 h 31"/>
                <a:gd name="T102" fmla="*/ 23 w 35"/>
                <a:gd name="T103" fmla="*/ 16 h 31"/>
                <a:gd name="T104" fmla="*/ 12 w 35"/>
                <a:gd name="T105" fmla="*/ 1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5" h="31">
                  <a:moveTo>
                    <a:pt x="12" y="16"/>
                  </a:moveTo>
                  <a:cubicBezTo>
                    <a:pt x="12" y="25"/>
                    <a:pt x="12" y="25"/>
                    <a:pt x="12" y="25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2" y="29"/>
                    <a:pt x="13" y="29"/>
                    <a:pt x="13" y="29"/>
                  </a:cubicBezTo>
                  <a:cubicBezTo>
                    <a:pt x="14" y="30"/>
                    <a:pt x="14" y="30"/>
                    <a:pt x="15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2" y="30"/>
                    <a:pt x="3" y="30"/>
                    <a:pt x="3" y="29"/>
                  </a:cubicBezTo>
                  <a:cubicBezTo>
                    <a:pt x="3" y="29"/>
                    <a:pt x="4" y="29"/>
                    <a:pt x="4" y="28"/>
                  </a:cubicBezTo>
                  <a:cubicBezTo>
                    <a:pt x="4" y="28"/>
                    <a:pt x="4" y="27"/>
                    <a:pt x="4" y="2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3"/>
                    <a:pt x="4" y="2"/>
                    <a:pt x="4" y="2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1"/>
                    <a:pt x="2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3" y="1"/>
                    <a:pt x="13" y="1"/>
                  </a:cubicBezTo>
                  <a:cubicBezTo>
                    <a:pt x="13" y="1"/>
                    <a:pt x="12" y="1"/>
                    <a:pt x="12" y="2"/>
                  </a:cubicBezTo>
                  <a:cubicBezTo>
                    <a:pt x="12" y="2"/>
                    <a:pt x="12" y="3"/>
                    <a:pt x="12" y="5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3"/>
                    <a:pt x="23" y="2"/>
                    <a:pt x="22" y="2"/>
                  </a:cubicBezTo>
                  <a:cubicBezTo>
                    <a:pt x="22" y="1"/>
                    <a:pt x="22" y="1"/>
                    <a:pt x="21" y="1"/>
                  </a:cubicBezTo>
                  <a:cubicBezTo>
                    <a:pt x="21" y="1"/>
                    <a:pt x="20" y="0"/>
                    <a:pt x="19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3" y="0"/>
                    <a:pt x="32" y="1"/>
                    <a:pt x="31" y="1"/>
                  </a:cubicBezTo>
                  <a:cubicBezTo>
                    <a:pt x="31" y="1"/>
                    <a:pt x="31" y="1"/>
                    <a:pt x="30" y="2"/>
                  </a:cubicBezTo>
                  <a:cubicBezTo>
                    <a:pt x="30" y="2"/>
                    <a:pt x="30" y="3"/>
                    <a:pt x="30" y="5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0" y="27"/>
                    <a:pt x="30" y="28"/>
                    <a:pt x="30" y="28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2" y="30"/>
                    <a:pt x="33" y="30"/>
                    <a:pt x="34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20" y="30"/>
                    <a:pt x="21" y="30"/>
                    <a:pt x="22" y="29"/>
                  </a:cubicBezTo>
                  <a:cubicBezTo>
                    <a:pt x="22" y="29"/>
                    <a:pt x="22" y="29"/>
                    <a:pt x="22" y="28"/>
                  </a:cubicBezTo>
                  <a:cubicBezTo>
                    <a:pt x="23" y="28"/>
                    <a:pt x="23" y="27"/>
                    <a:pt x="23" y="25"/>
                  </a:cubicBezTo>
                  <a:cubicBezTo>
                    <a:pt x="23" y="16"/>
                    <a:pt x="23" y="16"/>
                    <a:pt x="23" y="16"/>
                  </a:cubicBezTo>
                  <a:lnTo>
                    <a:pt x="12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254"/>
            <p:cNvSpPr>
              <a:spLocks noEditPoints="1"/>
            </p:cNvSpPr>
            <p:nvPr/>
          </p:nvSpPr>
          <p:spPr bwMode="auto">
            <a:xfrm>
              <a:off x="364" y="2821"/>
              <a:ext cx="48" cy="52"/>
            </a:xfrm>
            <a:custGeom>
              <a:avLst/>
              <a:gdLst>
                <a:gd name="T0" fmla="*/ 11 w 20"/>
                <a:gd name="T1" fmla="*/ 19 h 22"/>
                <a:gd name="T2" fmla="*/ 4 w 20"/>
                <a:gd name="T3" fmla="*/ 22 h 22"/>
                <a:gd name="T4" fmla="*/ 1 w 20"/>
                <a:gd name="T5" fmla="*/ 21 h 22"/>
                <a:gd name="T6" fmla="*/ 0 w 20"/>
                <a:gd name="T7" fmla="*/ 18 h 22"/>
                <a:gd name="T8" fmla="*/ 2 w 20"/>
                <a:gd name="T9" fmla="*/ 13 h 22"/>
                <a:gd name="T10" fmla="*/ 11 w 20"/>
                <a:gd name="T11" fmla="*/ 8 h 22"/>
                <a:gd name="T12" fmla="*/ 11 w 20"/>
                <a:gd name="T13" fmla="*/ 6 h 22"/>
                <a:gd name="T14" fmla="*/ 11 w 20"/>
                <a:gd name="T15" fmla="*/ 3 h 22"/>
                <a:gd name="T16" fmla="*/ 10 w 20"/>
                <a:gd name="T17" fmla="*/ 2 h 22"/>
                <a:gd name="T18" fmla="*/ 8 w 20"/>
                <a:gd name="T19" fmla="*/ 1 h 22"/>
                <a:gd name="T20" fmla="*/ 6 w 20"/>
                <a:gd name="T21" fmla="*/ 2 h 22"/>
                <a:gd name="T22" fmla="*/ 5 w 20"/>
                <a:gd name="T23" fmla="*/ 3 h 22"/>
                <a:gd name="T24" fmla="*/ 6 w 20"/>
                <a:gd name="T25" fmla="*/ 4 h 22"/>
                <a:gd name="T26" fmla="*/ 6 w 20"/>
                <a:gd name="T27" fmla="*/ 6 h 22"/>
                <a:gd name="T28" fmla="*/ 6 w 20"/>
                <a:gd name="T29" fmla="*/ 8 h 22"/>
                <a:gd name="T30" fmla="*/ 3 w 20"/>
                <a:gd name="T31" fmla="*/ 9 h 22"/>
                <a:gd name="T32" fmla="*/ 1 w 20"/>
                <a:gd name="T33" fmla="*/ 8 h 22"/>
                <a:gd name="T34" fmla="*/ 0 w 20"/>
                <a:gd name="T35" fmla="*/ 6 h 22"/>
                <a:gd name="T36" fmla="*/ 1 w 20"/>
                <a:gd name="T37" fmla="*/ 3 h 22"/>
                <a:gd name="T38" fmla="*/ 5 w 20"/>
                <a:gd name="T39" fmla="*/ 0 h 22"/>
                <a:gd name="T40" fmla="*/ 10 w 20"/>
                <a:gd name="T41" fmla="*/ 0 h 22"/>
                <a:gd name="T42" fmla="*/ 15 w 20"/>
                <a:gd name="T43" fmla="*/ 1 h 22"/>
                <a:gd name="T44" fmla="*/ 17 w 20"/>
                <a:gd name="T45" fmla="*/ 4 h 22"/>
                <a:gd name="T46" fmla="*/ 17 w 20"/>
                <a:gd name="T47" fmla="*/ 8 h 22"/>
                <a:gd name="T48" fmla="*/ 17 w 20"/>
                <a:gd name="T49" fmla="*/ 16 h 22"/>
                <a:gd name="T50" fmla="*/ 17 w 20"/>
                <a:gd name="T51" fmla="*/ 18 h 22"/>
                <a:gd name="T52" fmla="*/ 18 w 20"/>
                <a:gd name="T53" fmla="*/ 19 h 22"/>
                <a:gd name="T54" fmla="*/ 18 w 20"/>
                <a:gd name="T55" fmla="*/ 19 h 22"/>
                <a:gd name="T56" fmla="*/ 19 w 20"/>
                <a:gd name="T57" fmla="*/ 18 h 22"/>
                <a:gd name="T58" fmla="*/ 20 w 20"/>
                <a:gd name="T59" fmla="*/ 19 h 22"/>
                <a:gd name="T60" fmla="*/ 18 w 20"/>
                <a:gd name="T61" fmla="*/ 21 h 22"/>
                <a:gd name="T62" fmla="*/ 15 w 20"/>
                <a:gd name="T63" fmla="*/ 22 h 22"/>
                <a:gd name="T64" fmla="*/ 12 w 20"/>
                <a:gd name="T65" fmla="*/ 21 h 22"/>
                <a:gd name="T66" fmla="*/ 11 w 20"/>
                <a:gd name="T67" fmla="*/ 19 h 22"/>
                <a:gd name="T68" fmla="*/ 11 w 20"/>
                <a:gd name="T69" fmla="*/ 17 h 22"/>
                <a:gd name="T70" fmla="*/ 11 w 20"/>
                <a:gd name="T71" fmla="*/ 10 h 22"/>
                <a:gd name="T72" fmla="*/ 7 w 20"/>
                <a:gd name="T73" fmla="*/ 13 h 22"/>
                <a:gd name="T74" fmla="*/ 6 w 20"/>
                <a:gd name="T75" fmla="*/ 16 h 22"/>
                <a:gd name="T76" fmla="*/ 7 w 20"/>
                <a:gd name="T77" fmla="*/ 18 h 22"/>
                <a:gd name="T78" fmla="*/ 8 w 20"/>
                <a:gd name="T79" fmla="*/ 18 h 22"/>
                <a:gd name="T80" fmla="*/ 11 w 20"/>
                <a:gd name="T81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" h="22">
                  <a:moveTo>
                    <a:pt x="11" y="19"/>
                  </a:moveTo>
                  <a:cubicBezTo>
                    <a:pt x="8" y="21"/>
                    <a:pt x="6" y="22"/>
                    <a:pt x="4" y="22"/>
                  </a:cubicBezTo>
                  <a:cubicBezTo>
                    <a:pt x="3" y="22"/>
                    <a:pt x="2" y="22"/>
                    <a:pt x="1" y="21"/>
                  </a:cubicBezTo>
                  <a:cubicBezTo>
                    <a:pt x="0" y="20"/>
                    <a:pt x="0" y="19"/>
                    <a:pt x="0" y="18"/>
                  </a:cubicBezTo>
                  <a:cubicBezTo>
                    <a:pt x="0" y="16"/>
                    <a:pt x="0" y="15"/>
                    <a:pt x="2" y="13"/>
                  </a:cubicBezTo>
                  <a:cubicBezTo>
                    <a:pt x="3" y="12"/>
                    <a:pt x="6" y="10"/>
                    <a:pt x="11" y="8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4"/>
                    <a:pt x="11" y="3"/>
                    <a:pt x="11" y="3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9" y="1"/>
                    <a:pt x="9" y="1"/>
                    <a:pt x="8" y="1"/>
                  </a:cubicBezTo>
                  <a:cubicBezTo>
                    <a:pt x="7" y="1"/>
                    <a:pt x="6" y="2"/>
                    <a:pt x="6" y="2"/>
                  </a:cubicBezTo>
                  <a:cubicBezTo>
                    <a:pt x="5" y="2"/>
                    <a:pt x="5" y="3"/>
                    <a:pt x="5" y="3"/>
                  </a:cubicBezTo>
                  <a:cubicBezTo>
                    <a:pt x="5" y="3"/>
                    <a:pt x="5" y="4"/>
                    <a:pt x="6" y="4"/>
                  </a:cubicBezTo>
                  <a:cubicBezTo>
                    <a:pt x="6" y="5"/>
                    <a:pt x="6" y="5"/>
                    <a:pt x="6" y="6"/>
                  </a:cubicBezTo>
                  <a:cubicBezTo>
                    <a:pt x="6" y="7"/>
                    <a:pt x="6" y="7"/>
                    <a:pt x="6" y="8"/>
                  </a:cubicBezTo>
                  <a:cubicBezTo>
                    <a:pt x="5" y="8"/>
                    <a:pt x="4" y="9"/>
                    <a:pt x="3" y="9"/>
                  </a:cubicBezTo>
                  <a:cubicBezTo>
                    <a:pt x="2" y="9"/>
                    <a:pt x="2" y="8"/>
                    <a:pt x="1" y="8"/>
                  </a:cubicBezTo>
                  <a:cubicBezTo>
                    <a:pt x="0" y="7"/>
                    <a:pt x="0" y="7"/>
                    <a:pt x="0" y="6"/>
                  </a:cubicBezTo>
                  <a:cubicBezTo>
                    <a:pt x="0" y="5"/>
                    <a:pt x="0" y="4"/>
                    <a:pt x="1" y="3"/>
                  </a:cubicBezTo>
                  <a:cubicBezTo>
                    <a:pt x="2" y="2"/>
                    <a:pt x="3" y="1"/>
                    <a:pt x="5" y="0"/>
                  </a:cubicBezTo>
                  <a:cubicBezTo>
                    <a:pt x="6" y="0"/>
                    <a:pt x="8" y="0"/>
                    <a:pt x="10" y="0"/>
                  </a:cubicBezTo>
                  <a:cubicBezTo>
                    <a:pt x="12" y="0"/>
                    <a:pt x="13" y="0"/>
                    <a:pt x="15" y="1"/>
                  </a:cubicBezTo>
                  <a:cubicBezTo>
                    <a:pt x="16" y="2"/>
                    <a:pt x="17" y="3"/>
                    <a:pt x="17" y="4"/>
                  </a:cubicBezTo>
                  <a:cubicBezTo>
                    <a:pt x="17" y="4"/>
                    <a:pt x="17" y="6"/>
                    <a:pt x="17" y="8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8"/>
                    <a:pt x="17" y="18"/>
                  </a:cubicBezTo>
                  <a:cubicBezTo>
                    <a:pt x="17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19"/>
                    <a:pt x="19" y="19"/>
                    <a:pt x="19" y="18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19" y="20"/>
                    <a:pt x="19" y="21"/>
                    <a:pt x="18" y="21"/>
                  </a:cubicBezTo>
                  <a:cubicBezTo>
                    <a:pt x="17" y="22"/>
                    <a:pt x="16" y="22"/>
                    <a:pt x="15" y="22"/>
                  </a:cubicBezTo>
                  <a:cubicBezTo>
                    <a:pt x="14" y="22"/>
                    <a:pt x="13" y="22"/>
                    <a:pt x="12" y="21"/>
                  </a:cubicBezTo>
                  <a:cubicBezTo>
                    <a:pt x="11" y="21"/>
                    <a:pt x="11" y="20"/>
                    <a:pt x="11" y="19"/>
                  </a:cubicBezTo>
                  <a:close/>
                  <a:moveTo>
                    <a:pt x="11" y="17"/>
                  </a:moveTo>
                  <a:cubicBezTo>
                    <a:pt x="11" y="10"/>
                    <a:pt x="11" y="10"/>
                    <a:pt x="11" y="10"/>
                  </a:cubicBezTo>
                  <a:cubicBezTo>
                    <a:pt x="9" y="11"/>
                    <a:pt x="8" y="12"/>
                    <a:pt x="7" y="13"/>
                  </a:cubicBezTo>
                  <a:cubicBezTo>
                    <a:pt x="6" y="14"/>
                    <a:pt x="6" y="15"/>
                    <a:pt x="6" y="16"/>
                  </a:cubicBezTo>
                  <a:cubicBezTo>
                    <a:pt x="6" y="16"/>
                    <a:pt x="6" y="17"/>
                    <a:pt x="7" y="18"/>
                  </a:cubicBezTo>
                  <a:cubicBezTo>
                    <a:pt x="7" y="18"/>
                    <a:pt x="8" y="18"/>
                    <a:pt x="8" y="18"/>
                  </a:cubicBezTo>
                  <a:cubicBezTo>
                    <a:pt x="9" y="18"/>
                    <a:pt x="10" y="18"/>
                    <a:pt x="11" y="1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255"/>
            <p:cNvSpPr/>
            <p:nvPr/>
          </p:nvSpPr>
          <p:spPr bwMode="auto">
            <a:xfrm>
              <a:off x="414" y="2821"/>
              <a:ext cx="54" cy="52"/>
            </a:xfrm>
            <a:custGeom>
              <a:avLst/>
              <a:gdLst>
                <a:gd name="T0" fmla="*/ 11 w 23"/>
                <a:gd name="T1" fmla="*/ 22 h 22"/>
                <a:gd name="T2" fmla="*/ 4 w 23"/>
                <a:gd name="T3" fmla="*/ 6 h 22"/>
                <a:gd name="T4" fmla="*/ 2 w 23"/>
                <a:gd name="T5" fmla="*/ 2 h 22"/>
                <a:gd name="T6" fmla="*/ 0 w 23"/>
                <a:gd name="T7" fmla="*/ 1 h 22"/>
                <a:gd name="T8" fmla="*/ 0 w 23"/>
                <a:gd name="T9" fmla="*/ 0 h 22"/>
                <a:gd name="T10" fmla="*/ 12 w 23"/>
                <a:gd name="T11" fmla="*/ 0 h 22"/>
                <a:gd name="T12" fmla="*/ 12 w 23"/>
                <a:gd name="T13" fmla="*/ 1 h 22"/>
                <a:gd name="T14" fmla="*/ 10 w 23"/>
                <a:gd name="T15" fmla="*/ 1 h 22"/>
                <a:gd name="T16" fmla="*/ 10 w 23"/>
                <a:gd name="T17" fmla="*/ 3 h 22"/>
                <a:gd name="T18" fmla="*/ 11 w 23"/>
                <a:gd name="T19" fmla="*/ 6 h 22"/>
                <a:gd name="T20" fmla="*/ 14 w 23"/>
                <a:gd name="T21" fmla="*/ 14 h 22"/>
                <a:gd name="T22" fmla="*/ 17 w 23"/>
                <a:gd name="T23" fmla="*/ 7 h 22"/>
                <a:gd name="T24" fmla="*/ 18 w 23"/>
                <a:gd name="T25" fmla="*/ 3 h 22"/>
                <a:gd name="T26" fmla="*/ 18 w 23"/>
                <a:gd name="T27" fmla="*/ 2 h 22"/>
                <a:gd name="T28" fmla="*/ 16 w 23"/>
                <a:gd name="T29" fmla="*/ 1 h 22"/>
                <a:gd name="T30" fmla="*/ 16 w 23"/>
                <a:gd name="T31" fmla="*/ 0 h 22"/>
                <a:gd name="T32" fmla="*/ 23 w 23"/>
                <a:gd name="T33" fmla="*/ 0 h 22"/>
                <a:gd name="T34" fmla="*/ 23 w 23"/>
                <a:gd name="T35" fmla="*/ 1 h 22"/>
                <a:gd name="T36" fmla="*/ 21 w 23"/>
                <a:gd name="T37" fmla="*/ 2 h 22"/>
                <a:gd name="T38" fmla="*/ 19 w 23"/>
                <a:gd name="T39" fmla="*/ 5 h 22"/>
                <a:gd name="T40" fmla="*/ 12 w 23"/>
                <a:gd name="T41" fmla="*/ 22 h 22"/>
                <a:gd name="T42" fmla="*/ 11 w 23"/>
                <a:gd name="T43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" h="22">
                  <a:moveTo>
                    <a:pt x="11" y="22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3" y="4"/>
                    <a:pt x="2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1"/>
                    <a:pt x="11" y="1"/>
                    <a:pt x="10" y="1"/>
                  </a:cubicBezTo>
                  <a:cubicBezTo>
                    <a:pt x="10" y="2"/>
                    <a:pt x="10" y="2"/>
                    <a:pt x="10" y="3"/>
                  </a:cubicBezTo>
                  <a:cubicBezTo>
                    <a:pt x="10" y="3"/>
                    <a:pt x="10" y="4"/>
                    <a:pt x="11" y="6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8" y="5"/>
                    <a:pt x="18" y="4"/>
                    <a:pt x="18" y="3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7" y="1"/>
                    <a:pt x="17" y="1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2" y="1"/>
                    <a:pt x="22" y="1"/>
                    <a:pt x="21" y="2"/>
                  </a:cubicBezTo>
                  <a:cubicBezTo>
                    <a:pt x="21" y="2"/>
                    <a:pt x="20" y="3"/>
                    <a:pt x="19" y="5"/>
                  </a:cubicBezTo>
                  <a:cubicBezTo>
                    <a:pt x="12" y="22"/>
                    <a:pt x="12" y="22"/>
                    <a:pt x="12" y="22"/>
                  </a:cubicBezTo>
                  <a:lnTo>
                    <a:pt x="11" y="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256"/>
            <p:cNvSpPr>
              <a:spLocks noEditPoints="1"/>
            </p:cNvSpPr>
            <p:nvPr/>
          </p:nvSpPr>
          <p:spPr bwMode="auto">
            <a:xfrm>
              <a:off x="471" y="2797"/>
              <a:ext cx="28" cy="76"/>
            </a:xfrm>
            <a:custGeom>
              <a:avLst/>
              <a:gdLst>
                <a:gd name="T0" fmla="*/ 9 w 12"/>
                <a:gd name="T1" fmla="*/ 10 h 32"/>
                <a:gd name="T2" fmla="*/ 9 w 12"/>
                <a:gd name="T3" fmla="*/ 27 h 32"/>
                <a:gd name="T4" fmla="*/ 10 w 12"/>
                <a:gd name="T5" fmla="*/ 30 h 32"/>
                <a:gd name="T6" fmla="*/ 12 w 12"/>
                <a:gd name="T7" fmla="*/ 31 h 32"/>
                <a:gd name="T8" fmla="*/ 12 w 12"/>
                <a:gd name="T9" fmla="*/ 32 h 32"/>
                <a:gd name="T10" fmla="*/ 0 w 12"/>
                <a:gd name="T11" fmla="*/ 32 h 32"/>
                <a:gd name="T12" fmla="*/ 0 w 12"/>
                <a:gd name="T13" fmla="*/ 31 h 32"/>
                <a:gd name="T14" fmla="*/ 2 w 12"/>
                <a:gd name="T15" fmla="*/ 30 h 32"/>
                <a:gd name="T16" fmla="*/ 3 w 12"/>
                <a:gd name="T17" fmla="*/ 27 h 32"/>
                <a:gd name="T18" fmla="*/ 3 w 12"/>
                <a:gd name="T19" fmla="*/ 15 h 32"/>
                <a:gd name="T20" fmla="*/ 2 w 12"/>
                <a:gd name="T21" fmla="*/ 12 h 32"/>
                <a:gd name="T22" fmla="*/ 0 w 12"/>
                <a:gd name="T23" fmla="*/ 11 h 32"/>
                <a:gd name="T24" fmla="*/ 0 w 12"/>
                <a:gd name="T25" fmla="*/ 10 h 32"/>
                <a:gd name="T26" fmla="*/ 9 w 12"/>
                <a:gd name="T27" fmla="*/ 10 h 32"/>
                <a:gd name="T28" fmla="*/ 6 w 12"/>
                <a:gd name="T29" fmla="*/ 0 h 32"/>
                <a:gd name="T30" fmla="*/ 9 w 12"/>
                <a:gd name="T31" fmla="*/ 1 h 32"/>
                <a:gd name="T32" fmla="*/ 10 w 12"/>
                <a:gd name="T33" fmla="*/ 3 h 32"/>
                <a:gd name="T34" fmla="*/ 9 w 12"/>
                <a:gd name="T35" fmla="*/ 6 h 32"/>
                <a:gd name="T36" fmla="*/ 6 w 12"/>
                <a:gd name="T37" fmla="*/ 7 h 32"/>
                <a:gd name="T38" fmla="*/ 4 w 12"/>
                <a:gd name="T39" fmla="*/ 6 h 32"/>
                <a:gd name="T40" fmla="*/ 3 w 12"/>
                <a:gd name="T41" fmla="*/ 3 h 32"/>
                <a:gd name="T42" fmla="*/ 4 w 12"/>
                <a:gd name="T43" fmla="*/ 1 h 32"/>
                <a:gd name="T44" fmla="*/ 6 w 12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" h="32">
                  <a:moveTo>
                    <a:pt x="9" y="10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10" y="30"/>
                    <a:pt x="10" y="30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2" y="31"/>
                    <a:pt x="2" y="30"/>
                  </a:cubicBezTo>
                  <a:cubicBezTo>
                    <a:pt x="3" y="30"/>
                    <a:pt x="3" y="29"/>
                    <a:pt x="3" y="27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3"/>
                    <a:pt x="3" y="12"/>
                    <a:pt x="2" y="12"/>
                  </a:cubicBezTo>
                  <a:cubicBezTo>
                    <a:pt x="2" y="11"/>
                    <a:pt x="1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"/>
                  </a:lnTo>
                  <a:close/>
                  <a:moveTo>
                    <a:pt x="6" y="0"/>
                  </a:moveTo>
                  <a:cubicBezTo>
                    <a:pt x="7" y="0"/>
                    <a:pt x="8" y="0"/>
                    <a:pt x="9" y="1"/>
                  </a:cubicBezTo>
                  <a:cubicBezTo>
                    <a:pt x="9" y="2"/>
                    <a:pt x="10" y="2"/>
                    <a:pt x="10" y="3"/>
                  </a:cubicBezTo>
                  <a:cubicBezTo>
                    <a:pt x="10" y="4"/>
                    <a:pt x="9" y="5"/>
                    <a:pt x="9" y="6"/>
                  </a:cubicBezTo>
                  <a:cubicBezTo>
                    <a:pt x="8" y="7"/>
                    <a:pt x="7" y="7"/>
                    <a:pt x="6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3" y="5"/>
                    <a:pt x="3" y="4"/>
                    <a:pt x="3" y="3"/>
                  </a:cubicBezTo>
                  <a:cubicBezTo>
                    <a:pt x="3" y="2"/>
                    <a:pt x="3" y="2"/>
                    <a:pt x="4" y="1"/>
                  </a:cubicBezTo>
                  <a:cubicBezTo>
                    <a:pt x="4" y="0"/>
                    <a:pt x="5" y="0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257"/>
            <p:cNvSpPr/>
            <p:nvPr/>
          </p:nvSpPr>
          <p:spPr bwMode="auto">
            <a:xfrm>
              <a:off x="504" y="2821"/>
              <a:ext cx="54" cy="52"/>
            </a:xfrm>
            <a:custGeom>
              <a:avLst/>
              <a:gdLst>
                <a:gd name="T0" fmla="*/ 9 w 23"/>
                <a:gd name="T1" fmla="*/ 0 h 22"/>
                <a:gd name="T2" fmla="*/ 9 w 23"/>
                <a:gd name="T3" fmla="*/ 3 h 22"/>
                <a:gd name="T4" fmla="*/ 12 w 23"/>
                <a:gd name="T5" fmla="*/ 0 h 22"/>
                <a:gd name="T6" fmla="*/ 15 w 23"/>
                <a:gd name="T7" fmla="*/ 0 h 22"/>
                <a:gd name="T8" fmla="*/ 19 w 23"/>
                <a:gd name="T9" fmla="*/ 1 h 22"/>
                <a:gd name="T10" fmla="*/ 21 w 23"/>
                <a:gd name="T11" fmla="*/ 4 h 22"/>
                <a:gd name="T12" fmla="*/ 21 w 23"/>
                <a:gd name="T13" fmla="*/ 9 h 22"/>
                <a:gd name="T14" fmla="*/ 21 w 23"/>
                <a:gd name="T15" fmla="*/ 17 h 22"/>
                <a:gd name="T16" fmla="*/ 21 w 23"/>
                <a:gd name="T17" fmla="*/ 20 h 22"/>
                <a:gd name="T18" fmla="*/ 23 w 23"/>
                <a:gd name="T19" fmla="*/ 21 h 22"/>
                <a:gd name="T20" fmla="*/ 23 w 23"/>
                <a:gd name="T21" fmla="*/ 22 h 22"/>
                <a:gd name="T22" fmla="*/ 12 w 23"/>
                <a:gd name="T23" fmla="*/ 22 h 22"/>
                <a:gd name="T24" fmla="*/ 12 w 23"/>
                <a:gd name="T25" fmla="*/ 21 h 22"/>
                <a:gd name="T26" fmla="*/ 14 w 23"/>
                <a:gd name="T27" fmla="*/ 20 h 22"/>
                <a:gd name="T28" fmla="*/ 14 w 23"/>
                <a:gd name="T29" fmla="*/ 17 h 22"/>
                <a:gd name="T30" fmla="*/ 14 w 23"/>
                <a:gd name="T31" fmla="*/ 7 h 22"/>
                <a:gd name="T32" fmla="*/ 14 w 23"/>
                <a:gd name="T33" fmla="*/ 4 h 22"/>
                <a:gd name="T34" fmla="*/ 14 w 23"/>
                <a:gd name="T35" fmla="*/ 3 h 22"/>
                <a:gd name="T36" fmla="*/ 12 w 23"/>
                <a:gd name="T37" fmla="*/ 3 h 22"/>
                <a:gd name="T38" fmla="*/ 9 w 23"/>
                <a:gd name="T39" fmla="*/ 6 h 22"/>
                <a:gd name="T40" fmla="*/ 9 w 23"/>
                <a:gd name="T41" fmla="*/ 17 h 22"/>
                <a:gd name="T42" fmla="*/ 9 w 23"/>
                <a:gd name="T43" fmla="*/ 20 h 22"/>
                <a:gd name="T44" fmla="*/ 11 w 23"/>
                <a:gd name="T45" fmla="*/ 21 h 22"/>
                <a:gd name="T46" fmla="*/ 11 w 23"/>
                <a:gd name="T47" fmla="*/ 22 h 22"/>
                <a:gd name="T48" fmla="*/ 0 w 23"/>
                <a:gd name="T49" fmla="*/ 22 h 22"/>
                <a:gd name="T50" fmla="*/ 0 w 23"/>
                <a:gd name="T51" fmla="*/ 21 h 22"/>
                <a:gd name="T52" fmla="*/ 2 w 23"/>
                <a:gd name="T53" fmla="*/ 20 h 22"/>
                <a:gd name="T54" fmla="*/ 2 w 23"/>
                <a:gd name="T55" fmla="*/ 17 h 22"/>
                <a:gd name="T56" fmla="*/ 2 w 23"/>
                <a:gd name="T57" fmla="*/ 5 h 22"/>
                <a:gd name="T58" fmla="*/ 2 w 23"/>
                <a:gd name="T59" fmla="*/ 2 h 22"/>
                <a:gd name="T60" fmla="*/ 0 w 23"/>
                <a:gd name="T61" fmla="*/ 1 h 22"/>
                <a:gd name="T62" fmla="*/ 0 w 23"/>
                <a:gd name="T63" fmla="*/ 0 h 22"/>
                <a:gd name="T64" fmla="*/ 9 w 23"/>
                <a:gd name="T6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22">
                  <a:moveTo>
                    <a:pt x="9" y="0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10" y="2"/>
                    <a:pt x="11" y="1"/>
                    <a:pt x="12" y="0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7" y="0"/>
                    <a:pt x="18" y="0"/>
                    <a:pt x="19" y="1"/>
                  </a:cubicBezTo>
                  <a:cubicBezTo>
                    <a:pt x="20" y="1"/>
                    <a:pt x="20" y="2"/>
                    <a:pt x="21" y="4"/>
                  </a:cubicBezTo>
                  <a:cubicBezTo>
                    <a:pt x="21" y="4"/>
                    <a:pt x="21" y="6"/>
                    <a:pt x="21" y="9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20"/>
                    <a:pt x="21" y="20"/>
                  </a:cubicBezTo>
                  <a:cubicBezTo>
                    <a:pt x="22" y="21"/>
                    <a:pt x="22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4" y="20"/>
                    <a:pt x="14" y="20"/>
                  </a:cubicBezTo>
                  <a:cubicBezTo>
                    <a:pt x="14" y="19"/>
                    <a:pt x="14" y="19"/>
                    <a:pt x="14" y="1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6"/>
                    <a:pt x="14" y="5"/>
                    <a:pt x="14" y="4"/>
                  </a:cubicBezTo>
                  <a:cubicBezTo>
                    <a:pt x="14" y="4"/>
                    <a:pt x="14" y="3"/>
                    <a:pt x="14" y="3"/>
                  </a:cubicBezTo>
                  <a:cubicBezTo>
                    <a:pt x="13" y="3"/>
                    <a:pt x="13" y="3"/>
                    <a:pt x="12" y="3"/>
                  </a:cubicBezTo>
                  <a:cubicBezTo>
                    <a:pt x="11" y="3"/>
                    <a:pt x="10" y="4"/>
                    <a:pt x="9" y="6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9"/>
                    <a:pt x="9" y="20"/>
                    <a:pt x="9" y="20"/>
                  </a:cubicBezTo>
                  <a:cubicBezTo>
                    <a:pt x="10" y="20"/>
                    <a:pt x="10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0"/>
                    <a:pt x="2" y="20"/>
                  </a:cubicBezTo>
                  <a:cubicBezTo>
                    <a:pt x="2" y="20"/>
                    <a:pt x="2" y="19"/>
                    <a:pt x="2" y="1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258"/>
            <p:cNvSpPr>
              <a:spLocks noEditPoints="1"/>
            </p:cNvSpPr>
            <p:nvPr/>
          </p:nvSpPr>
          <p:spPr bwMode="auto">
            <a:xfrm>
              <a:off x="565" y="2821"/>
              <a:ext cx="50" cy="76"/>
            </a:xfrm>
            <a:custGeom>
              <a:avLst/>
              <a:gdLst>
                <a:gd name="T0" fmla="*/ 14 w 21"/>
                <a:gd name="T1" fmla="*/ 0 h 32"/>
                <a:gd name="T2" fmla="*/ 21 w 21"/>
                <a:gd name="T3" fmla="*/ 0 h 32"/>
                <a:gd name="T4" fmla="*/ 21 w 21"/>
                <a:gd name="T5" fmla="*/ 3 h 32"/>
                <a:gd name="T6" fmla="*/ 17 w 21"/>
                <a:gd name="T7" fmla="*/ 3 h 32"/>
                <a:gd name="T8" fmla="*/ 19 w 21"/>
                <a:gd name="T9" fmla="*/ 5 h 32"/>
                <a:gd name="T10" fmla="*/ 19 w 21"/>
                <a:gd name="T11" fmla="*/ 8 h 32"/>
                <a:gd name="T12" fmla="*/ 18 w 21"/>
                <a:gd name="T13" fmla="*/ 12 h 32"/>
                <a:gd name="T14" fmla="*/ 14 w 21"/>
                <a:gd name="T15" fmla="*/ 14 h 32"/>
                <a:gd name="T16" fmla="*/ 11 w 21"/>
                <a:gd name="T17" fmla="*/ 15 h 32"/>
                <a:gd name="T18" fmla="*/ 8 w 21"/>
                <a:gd name="T19" fmla="*/ 15 h 32"/>
                <a:gd name="T20" fmla="*/ 6 w 21"/>
                <a:gd name="T21" fmla="*/ 16 h 32"/>
                <a:gd name="T22" fmla="*/ 5 w 21"/>
                <a:gd name="T23" fmla="*/ 17 h 32"/>
                <a:gd name="T24" fmla="*/ 6 w 21"/>
                <a:gd name="T25" fmla="*/ 19 h 32"/>
                <a:gd name="T26" fmla="*/ 8 w 21"/>
                <a:gd name="T27" fmla="*/ 19 h 32"/>
                <a:gd name="T28" fmla="*/ 12 w 21"/>
                <a:gd name="T29" fmla="*/ 19 h 32"/>
                <a:gd name="T30" fmla="*/ 19 w 21"/>
                <a:gd name="T31" fmla="*/ 20 h 32"/>
                <a:gd name="T32" fmla="*/ 21 w 21"/>
                <a:gd name="T33" fmla="*/ 25 h 32"/>
                <a:gd name="T34" fmla="*/ 20 w 21"/>
                <a:gd name="T35" fmla="*/ 28 h 32"/>
                <a:gd name="T36" fmla="*/ 17 w 21"/>
                <a:gd name="T37" fmla="*/ 31 h 32"/>
                <a:gd name="T38" fmla="*/ 10 w 21"/>
                <a:gd name="T39" fmla="*/ 32 h 32"/>
                <a:gd name="T40" fmla="*/ 5 w 21"/>
                <a:gd name="T41" fmla="*/ 31 h 32"/>
                <a:gd name="T42" fmla="*/ 1 w 21"/>
                <a:gd name="T43" fmla="*/ 30 h 32"/>
                <a:gd name="T44" fmla="*/ 0 w 21"/>
                <a:gd name="T45" fmla="*/ 28 h 32"/>
                <a:gd name="T46" fmla="*/ 1 w 21"/>
                <a:gd name="T47" fmla="*/ 26 h 32"/>
                <a:gd name="T48" fmla="*/ 4 w 21"/>
                <a:gd name="T49" fmla="*/ 24 h 32"/>
                <a:gd name="T50" fmla="*/ 1 w 21"/>
                <a:gd name="T51" fmla="*/ 20 h 32"/>
                <a:gd name="T52" fmla="*/ 2 w 21"/>
                <a:gd name="T53" fmla="*/ 17 h 32"/>
                <a:gd name="T54" fmla="*/ 6 w 21"/>
                <a:gd name="T55" fmla="*/ 15 h 32"/>
                <a:gd name="T56" fmla="*/ 2 w 21"/>
                <a:gd name="T57" fmla="*/ 12 h 32"/>
                <a:gd name="T58" fmla="*/ 0 w 21"/>
                <a:gd name="T59" fmla="*/ 7 h 32"/>
                <a:gd name="T60" fmla="*/ 3 w 21"/>
                <a:gd name="T61" fmla="*/ 2 h 32"/>
                <a:gd name="T62" fmla="*/ 10 w 21"/>
                <a:gd name="T63" fmla="*/ 0 h 32"/>
                <a:gd name="T64" fmla="*/ 14 w 21"/>
                <a:gd name="T65" fmla="*/ 0 h 32"/>
                <a:gd name="T66" fmla="*/ 9 w 21"/>
                <a:gd name="T67" fmla="*/ 25 h 32"/>
                <a:gd name="T68" fmla="*/ 6 w 21"/>
                <a:gd name="T69" fmla="*/ 25 h 32"/>
                <a:gd name="T70" fmla="*/ 4 w 21"/>
                <a:gd name="T71" fmla="*/ 27 h 32"/>
                <a:gd name="T72" fmla="*/ 6 w 21"/>
                <a:gd name="T73" fmla="*/ 29 h 32"/>
                <a:gd name="T74" fmla="*/ 11 w 21"/>
                <a:gd name="T75" fmla="*/ 30 h 32"/>
                <a:gd name="T76" fmla="*/ 16 w 21"/>
                <a:gd name="T77" fmla="*/ 29 h 32"/>
                <a:gd name="T78" fmla="*/ 17 w 21"/>
                <a:gd name="T79" fmla="*/ 27 h 32"/>
                <a:gd name="T80" fmla="*/ 17 w 21"/>
                <a:gd name="T81" fmla="*/ 26 h 32"/>
                <a:gd name="T82" fmla="*/ 15 w 21"/>
                <a:gd name="T83" fmla="*/ 25 h 32"/>
                <a:gd name="T84" fmla="*/ 9 w 21"/>
                <a:gd name="T85" fmla="*/ 25 h 32"/>
                <a:gd name="T86" fmla="*/ 10 w 21"/>
                <a:gd name="T87" fmla="*/ 1 h 32"/>
                <a:gd name="T88" fmla="*/ 8 w 21"/>
                <a:gd name="T89" fmla="*/ 2 h 32"/>
                <a:gd name="T90" fmla="*/ 7 w 21"/>
                <a:gd name="T91" fmla="*/ 8 h 32"/>
                <a:gd name="T92" fmla="*/ 8 w 21"/>
                <a:gd name="T93" fmla="*/ 13 h 32"/>
                <a:gd name="T94" fmla="*/ 10 w 21"/>
                <a:gd name="T95" fmla="*/ 14 h 32"/>
                <a:gd name="T96" fmla="*/ 12 w 21"/>
                <a:gd name="T97" fmla="*/ 13 h 32"/>
                <a:gd name="T98" fmla="*/ 13 w 21"/>
                <a:gd name="T99" fmla="*/ 8 h 32"/>
                <a:gd name="T100" fmla="*/ 12 w 21"/>
                <a:gd name="T101" fmla="*/ 2 h 32"/>
                <a:gd name="T102" fmla="*/ 10 w 21"/>
                <a:gd name="T103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" h="32">
                  <a:moveTo>
                    <a:pt x="14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8" y="4"/>
                    <a:pt x="18" y="4"/>
                    <a:pt x="19" y="5"/>
                  </a:cubicBezTo>
                  <a:cubicBezTo>
                    <a:pt x="19" y="6"/>
                    <a:pt x="19" y="7"/>
                    <a:pt x="19" y="8"/>
                  </a:cubicBezTo>
                  <a:cubicBezTo>
                    <a:pt x="19" y="9"/>
                    <a:pt x="19" y="10"/>
                    <a:pt x="18" y="12"/>
                  </a:cubicBezTo>
                  <a:cubicBezTo>
                    <a:pt x="17" y="13"/>
                    <a:pt x="16" y="14"/>
                    <a:pt x="14" y="14"/>
                  </a:cubicBezTo>
                  <a:cubicBezTo>
                    <a:pt x="13" y="15"/>
                    <a:pt x="12" y="15"/>
                    <a:pt x="11" y="15"/>
                  </a:cubicBezTo>
                  <a:cubicBezTo>
                    <a:pt x="10" y="15"/>
                    <a:pt x="10" y="15"/>
                    <a:pt x="8" y="15"/>
                  </a:cubicBezTo>
                  <a:cubicBezTo>
                    <a:pt x="7" y="15"/>
                    <a:pt x="7" y="15"/>
                    <a:pt x="6" y="16"/>
                  </a:cubicBezTo>
                  <a:cubicBezTo>
                    <a:pt x="6" y="16"/>
                    <a:pt x="5" y="17"/>
                    <a:pt x="5" y="17"/>
                  </a:cubicBezTo>
                  <a:cubicBezTo>
                    <a:pt x="5" y="18"/>
                    <a:pt x="6" y="18"/>
                    <a:pt x="6" y="19"/>
                  </a:cubicBezTo>
                  <a:cubicBezTo>
                    <a:pt x="6" y="19"/>
                    <a:pt x="7" y="19"/>
                    <a:pt x="8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5" y="19"/>
                    <a:pt x="17" y="20"/>
                    <a:pt x="19" y="20"/>
                  </a:cubicBezTo>
                  <a:cubicBezTo>
                    <a:pt x="20" y="21"/>
                    <a:pt x="21" y="23"/>
                    <a:pt x="21" y="25"/>
                  </a:cubicBezTo>
                  <a:cubicBezTo>
                    <a:pt x="21" y="26"/>
                    <a:pt x="21" y="27"/>
                    <a:pt x="20" y="28"/>
                  </a:cubicBezTo>
                  <a:cubicBezTo>
                    <a:pt x="19" y="29"/>
                    <a:pt x="18" y="30"/>
                    <a:pt x="17" y="31"/>
                  </a:cubicBezTo>
                  <a:cubicBezTo>
                    <a:pt x="15" y="31"/>
                    <a:pt x="13" y="32"/>
                    <a:pt x="10" y="32"/>
                  </a:cubicBezTo>
                  <a:cubicBezTo>
                    <a:pt x="8" y="32"/>
                    <a:pt x="6" y="32"/>
                    <a:pt x="5" y="31"/>
                  </a:cubicBezTo>
                  <a:cubicBezTo>
                    <a:pt x="3" y="31"/>
                    <a:pt x="2" y="30"/>
                    <a:pt x="1" y="30"/>
                  </a:cubicBezTo>
                  <a:cubicBezTo>
                    <a:pt x="1" y="29"/>
                    <a:pt x="0" y="28"/>
                    <a:pt x="0" y="28"/>
                  </a:cubicBezTo>
                  <a:cubicBezTo>
                    <a:pt x="0" y="27"/>
                    <a:pt x="1" y="26"/>
                    <a:pt x="1" y="26"/>
                  </a:cubicBezTo>
                  <a:cubicBezTo>
                    <a:pt x="2" y="25"/>
                    <a:pt x="3" y="25"/>
                    <a:pt x="4" y="24"/>
                  </a:cubicBezTo>
                  <a:cubicBezTo>
                    <a:pt x="2" y="23"/>
                    <a:pt x="1" y="22"/>
                    <a:pt x="1" y="20"/>
                  </a:cubicBezTo>
                  <a:cubicBezTo>
                    <a:pt x="1" y="19"/>
                    <a:pt x="1" y="18"/>
                    <a:pt x="2" y="17"/>
                  </a:cubicBezTo>
                  <a:cubicBezTo>
                    <a:pt x="3" y="16"/>
                    <a:pt x="4" y="15"/>
                    <a:pt x="6" y="15"/>
                  </a:cubicBezTo>
                  <a:cubicBezTo>
                    <a:pt x="4" y="14"/>
                    <a:pt x="3" y="13"/>
                    <a:pt x="2" y="12"/>
                  </a:cubicBezTo>
                  <a:cubicBezTo>
                    <a:pt x="1" y="10"/>
                    <a:pt x="0" y="9"/>
                    <a:pt x="0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5" y="0"/>
                    <a:pt x="7" y="0"/>
                    <a:pt x="10" y="0"/>
                  </a:cubicBezTo>
                  <a:cubicBezTo>
                    <a:pt x="11" y="0"/>
                    <a:pt x="12" y="0"/>
                    <a:pt x="14" y="0"/>
                  </a:cubicBezTo>
                  <a:close/>
                  <a:moveTo>
                    <a:pt x="9" y="25"/>
                  </a:moveTo>
                  <a:cubicBezTo>
                    <a:pt x="7" y="25"/>
                    <a:pt x="6" y="25"/>
                    <a:pt x="6" y="25"/>
                  </a:cubicBezTo>
                  <a:cubicBezTo>
                    <a:pt x="5" y="26"/>
                    <a:pt x="4" y="26"/>
                    <a:pt x="4" y="27"/>
                  </a:cubicBezTo>
                  <a:cubicBezTo>
                    <a:pt x="4" y="28"/>
                    <a:pt x="5" y="29"/>
                    <a:pt x="6" y="29"/>
                  </a:cubicBezTo>
                  <a:cubicBezTo>
                    <a:pt x="6" y="30"/>
                    <a:pt x="8" y="30"/>
                    <a:pt x="11" y="30"/>
                  </a:cubicBezTo>
                  <a:cubicBezTo>
                    <a:pt x="13" y="30"/>
                    <a:pt x="14" y="30"/>
                    <a:pt x="16" y="29"/>
                  </a:cubicBezTo>
                  <a:cubicBezTo>
                    <a:pt x="17" y="29"/>
                    <a:pt x="17" y="28"/>
                    <a:pt x="17" y="27"/>
                  </a:cubicBezTo>
                  <a:cubicBezTo>
                    <a:pt x="17" y="27"/>
                    <a:pt x="17" y="26"/>
                    <a:pt x="17" y="26"/>
                  </a:cubicBezTo>
                  <a:cubicBezTo>
                    <a:pt x="17" y="26"/>
                    <a:pt x="16" y="25"/>
                    <a:pt x="15" y="25"/>
                  </a:cubicBezTo>
                  <a:cubicBezTo>
                    <a:pt x="14" y="25"/>
                    <a:pt x="12" y="25"/>
                    <a:pt x="9" y="25"/>
                  </a:cubicBezTo>
                  <a:close/>
                  <a:moveTo>
                    <a:pt x="10" y="1"/>
                  </a:moveTo>
                  <a:cubicBezTo>
                    <a:pt x="9" y="1"/>
                    <a:pt x="8" y="1"/>
                    <a:pt x="8" y="2"/>
                  </a:cubicBezTo>
                  <a:cubicBezTo>
                    <a:pt x="7" y="3"/>
                    <a:pt x="7" y="5"/>
                    <a:pt x="7" y="8"/>
                  </a:cubicBezTo>
                  <a:cubicBezTo>
                    <a:pt x="7" y="10"/>
                    <a:pt x="7" y="12"/>
                    <a:pt x="8" y="13"/>
                  </a:cubicBezTo>
                  <a:cubicBezTo>
                    <a:pt x="8" y="13"/>
                    <a:pt x="9" y="14"/>
                    <a:pt x="10" y="14"/>
                  </a:cubicBezTo>
                  <a:cubicBezTo>
                    <a:pt x="11" y="14"/>
                    <a:pt x="12" y="13"/>
                    <a:pt x="12" y="13"/>
                  </a:cubicBezTo>
                  <a:cubicBezTo>
                    <a:pt x="13" y="12"/>
                    <a:pt x="13" y="10"/>
                    <a:pt x="13" y="8"/>
                  </a:cubicBezTo>
                  <a:cubicBezTo>
                    <a:pt x="13" y="5"/>
                    <a:pt x="13" y="3"/>
                    <a:pt x="12" y="2"/>
                  </a:cubicBezTo>
                  <a:cubicBezTo>
                    <a:pt x="12" y="1"/>
                    <a:pt x="11" y="1"/>
                    <a:pt x="1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259"/>
            <p:cNvSpPr>
              <a:spLocks noEditPoints="1"/>
            </p:cNvSpPr>
            <p:nvPr/>
          </p:nvSpPr>
          <p:spPr bwMode="auto">
            <a:xfrm>
              <a:off x="648" y="2799"/>
              <a:ext cx="67" cy="74"/>
            </a:xfrm>
            <a:custGeom>
              <a:avLst/>
              <a:gdLst>
                <a:gd name="T0" fmla="*/ 20 w 28"/>
                <a:gd name="T1" fmla="*/ 14 h 31"/>
                <a:gd name="T2" fmla="*/ 26 w 28"/>
                <a:gd name="T3" fmla="*/ 17 h 31"/>
                <a:gd name="T4" fmla="*/ 28 w 28"/>
                <a:gd name="T5" fmla="*/ 22 h 31"/>
                <a:gd name="T6" fmla="*/ 26 w 28"/>
                <a:gd name="T7" fmla="*/ 28 h 31"/>
                <a:gd name="T8" fmla="*/ 16 w 28"/>
                <a:gd name="T9" fmla="*/ 31 h 31"/>
                <a:gd name="T10" fmla="*/ 0 w 28"/>
                <a:gd name="T11" fmla="*/ 31 h 31"/>
                <a:gd name="T12" fmla="*/ 0 w 28"/>
                <a:gd name="T13" fmla="*/ 30 h 31"/>
                <a:gd name="T14" fmla="*/ 3 w 28"/>
                <a:gd name="T15" fmla="*/ 29 h 31"/>
                <a:gd name="T16" fmla="*/ 4 w 28"/>
                <a:gd name="T17" fmla="*/ 28 h 31"/>
                <a:gd name="T18" fmla="*/ 4 w 28"/>
                <a:gd name="T19" fmla="*/ 25 h 31"/>
                <a:gd name="T20" fmla="*/ 4 w 28"/>
                <a:gd name="T21" fmla="*/ 5 h 31"/>
                <a:gd name="T22" fmla="*/ 4 w 28"/>
                <a:gd name="T23" fmla="*/ 2 h 31"/>
                <a:gd name="T24" fmla="*/ 3 w 28"/>
                <a:gd name="T25" fmla="*/ 1 h 31"/>
                <a:gd name="T26" fmla="*/ 0 w 28"/>
                <a:gd name="T27" fmla="*/ 0 h 31"/>
                <a:gd name="T28" fmla="*/ 0 w 28"/>
                <a:gd name="T29" fmla="*/ 0 h 31"/>
                <a:gd name="T30" fmla="*/ 15 w 28"/>
                <a:gd name="T31" fmla="*/ 0 h 31"/>
                <a:gd name="T32" fmla="*/ 22 w 28"/>
                <a:gd name="T33" fmla="*/ 0 h 31"/>
                <a:gd name="T34" fmla="*/ 26 w 28"/>
                <a:gd name="T35" fmla="*/ 3 h 31"/>
                <a:gd name="T36" fmla="*/ 27 w 28"/>
                <a:gd name="T37" fmla="*/ 7 h 31"/>
                <a:gd name="T38" fmla="*/ 25 w 28"/>
                <a:gd name="T39" fmla="*/ 11 h 31"/>
                <a:gd name="T40" fmla="*/ 20 w 28"/>
                <a:gd name="T41" fmla="*/ 14 h 31"/>
                <a:gd name="T42" fmla="*/ 11 w 28"/>
                <a:gd name="T43" fmla="*/ 15 h 31"/>
                <a:gd name="T44" fmla="*/ 11 w 28"/>
                <a:gd name="T45" fmla="*/ 25 h 31"/>
                <a:gd name="T46" fmla="*/ 11 w 28"/>
                <a:gd name="T47" fmla="*/ 26 h 31"/>
                <a:gd name="T48" fmla="*/ 12 w 28"/>
                <a:gd name="T49" fmla="*/ 28 h 31"/>
                <a:gd name="T50" fmla="*/ 14 w 28"/>
                <a:gd name="T51" fmla="*/ 29 h 31"/>
                <a:gd name="T52" fmla="*/ 17 w 28"/>
                <a:gd name="T53" fmla="*/ 28 h 31"/>
                <a:gd name="T54" fmla="*/ 20 w 28"/>
                <a:gd name="T55" fmla="*/ 26 h 31"/>
                <a:gd name="T56" fmla="*/ 20 w 28"/>
                <a:gd name="T57" fmla="*/ 22 h 31"/>
                <a:gd name="T58" fmla="*/ 19 w 28"/>
                <a:gd name="T59" fmla="*/ 18 h 31"/>
                <a:gd name="T60" fmla="*/ 17 w 28"/>
                <a:gd name="T61" fmla="*/ 16 h 31"/>
                <a:gd name="T62" fmla="*/ 11 w 28"/>
                <a:gd name="T63" fmla="*/ 15 h 31"/>
                <a:gd name="T64" fmla="*/ 11 w 28"/>
                <a:gd name="T65" fmla="*/ 14 h 31"/>
                <a:gd name="T66" fmla="*/ 16 w 28"/>
                <a:gd name="T67" fmla="*/ 13 h 31"/>
                <a:gd name="T68" fmla="*/ 19 w 28"/>
                <a:gd name="T69" fmla="*/ 11 h 31"/>
                <a:gd name="T70" fmla="*/ 19 w 28"/>
                <a:gd name="T71" fmla="*/ 7 h 31"/>
                <a:gd name="T72" fmla="*/ 19 w 28"/>
                <a:gd name="T73" fmla="*/ 4 h 31"/>
                <a:gd name="T74" fmla="*/ 16 w 28"/>
                <a:gd name="T75" fmla="*/ 2 h 31"/>
                <a:gd name="T76" fmla="*/ 11 w 28"/>
                <a:gd name="T77" fmla="*/ 1 h 31"/>
                <a:gd name="T78" fmla="*/ 11 w 28"/>
                <a:gd name="T79" fmla="*/ 1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8" h="31">
                  <a:moveTo>
                    <a:pt x="20" y="14"/>
                  </a:moveTo>
                  <a:cubicBezTo>
                    <a:pt x="23" y="15"/>
                    <a:pt x="25" y="16"/>
                    <a:pt x="26" y="17"/>
                  </a:cubicBezTo>
                  <a:cubicBezTo>
                    <a:pt x="28" y="18"/>
                    <a:pt x="28" y="20"/>
                    <a:pt x="28" y="22"/>
                  </a:cubicBezTo>
                  <a:cubicBezTo>
                    <a:pt x="28" y="24"/>
                    <a:pt x="28" y="26"/>
                    <a:pt x="26" y="28"/>
                  </a:cubicBezTo>
                  <a:cubicBezTo>
                    <a:pt x="23" y="30"/>
                    <a:pt x="20" y="31"/>
                    <a:pt x="16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2" y="30"/>
                    <a:pt x="3" y="29"/>
                  </a:cubicBezTo>
                  <a:cubicBezTo>
                    <a:pt x="3" y="29"/>
                    <a:pt x="4" y="29"/>
                    <a:pt x="4" y="28"/>
                  </a:cubicBezTo>
                  <a:cubicBezTo>
                    <a:pt x="4" y="28"/>
                    <a:pt x="4" y="27"/>
                    <a:pt x="4" y="2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3"/>
                    <a:pt x="4" y="2"/>
                    <a:pt x="4" y="2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8" y="0"/>
                    <a:pt x="21" y="0"/>
                    <a:pt x="22" y="0"/>
                  </a:cubicBezTo>
                  <a:cubicBezTo>
                    <a:pt x="24" y="1"/>
                    <a:pt x="25" y="2"/>
                    <a:pt x="26" y="3"/>
                  </a:cubicBezTo>
                  <a:cubicBezTo>
                    <a:pt x="27" y="5"/>
                    <a:pt x="27" y="6"/>
                    <a:pt x="27" y="7"/>
                  </a:cubicBezTo>
                  <a:cubicBezTo>
                    <a:pt x="27" y="9"/>
                    <a:pt x="27" y="10"/>
                    <a:pt x="25" y="11"/>
                  </a:cubicBezTo>
                  <a:cubicBezTo>
                    <a:pt x="24" y="13"/>
                    <a:pt x="22" y="13"/>
                    <a:pt x="20" y="14"/>
                  </a:cubicBezTo>
                  <a:close/>
                  <a:moveTo>
                    <a:pt x="11" y="15"/>
                  </a:move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2" y="29"/>
                    <a:pt x="13" y="29"/>
                    <a:pt x="14" y="29"/>
                  </a:cubicBezTo>
                  <a:cubicBezTo>
                    <a:pt x="15" y="29"/>
                    <a:pt x="16" y="29"/>
                    <a:pt x="17" y="28"/>
                  </a:cubicBezTo>
                  <a:cubicBezTo>
                    <a:pt x="18" y="28"/>
                    <a:pt x="19" y="27"/>
                    <a:pt x="20" y="26"/>
                  </a:cubicBezTo>
                  <a:cubicBezTo>
                    <a:pt x="20" y="25"/>
                    <a:pt x="20" y="24"/>
                    <a:pt x="20" y="22"/>
                  </a:cubicBezTo>
                  <a:cubicBezTo>
                    <a:pt x="20" y="21"/>
                    <a:pt x="20" y="20"/>
                    <a:pt x="19" y="18"/>
                  </a:cubicBezTo>
                  <a:cubicBezTo>
                    <a:pt x="19" y="17"/>
                    <a:pt x="18" y="16"/>
                    <a:pt x="17" y="16"/>
                  </a:cubicBezTo>
                  <a:cubicBezTo>
                    <a:pt x="15" y="16"/>
                    <a:pt x="14" y="15"/>
                    <a:pt x="11" y="15"/>
                  </a:cubicBezTo>
                  <a:close/>
                  <a:moveTo>
                    <a:pt x="11" y="14"/>
                  </a:moveTo>
                  <a:cubicBezTo>
                    <a:pt x="14" y="14"/>
                    <a:pt x="15" y="13"/>
                    <a:pt x="16" y="13"/>
                  </a:cubicBezTo>
                  <a:cubicBezTo>
                    <a:pt x="17" y="12"/>
                    <a:pt x="18" y="12"/>
                    <a:pt x="19" y="11"/>
                  </a:cubicBezTo>
                  <a:cubicBezTo>
                    <a:pt x="19" y="10"/>
                    <a:pt x="19" y="9"/>
                    <a:pt x="19" y="7"/>
                  </a:cubicBezTo>
                  <a:cubicBezTo>
                    <a:pt x="19" y="6"/>
                    <a:pt x="19" y="5"/>
                    <a:pt x="19" y="4"/>
                  </a:cubicBezTo>
                  <a:cubicBezTo>
                    <a:pt x="18" y="3"/>
                    <a:pt x="17" y="2"/>
                    <a:pt x="16" y="2"/>
                  </a:cubicBezTo>
                  <a:cubicBezTo>
                    <a:pt x="15" y="1"/>
                    <a:pt x="14" y="1"/>
                    <a:pt x="11" y="1"/>
                  </a:cubicBezTo>
                  <a:lnTo>
                    <a:pt x="11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260"/>
            <p:cNvSpPr>
              <a:spLocks noEditPoints="1"/>
            </p:cNvSpPr>
            <p:nvPr/>
          </p:nvSpPr>
          <p:spPr bwMode="auto">
            <a:xfrm>
              <a:off x="724" y="2821"/>
              <a:ext cx="47" cy="52"/>
            </a:xfrm>
            <a:custGeom>
              <a:avLst/>
              <a:gdLst>
                <a:gd name="T0" fmla="*/ 10 w 20"/>
                <a:gd name="T1" fmla="*/ 0 h 22"/>
                <a:gd name="T2" fmla="*/ 15 w 20"/>
                <a:gd name="T3" fmla="*/ 1 h 22"/>
                <a:gd name="T4" fmla="*/ 19 w 20"/>
                <a:gd name="T5" fmla="*/ 5 h 22"/>
                <a:gd name="T6" fmla="*/ 20 w 20"/>
                <a:gd name="T7" fmla="*/ 11 h 22"/>
                <a:gd name="T8" fmla="*/ 18 w 20"/>
                <a:gd name="T9" fmla="*/ 19 h 22"/>
                <a:gd name="T10" fmla="*/ 10 w 20"/>
                <a:gd name="T11" fmla="*/ 22 h 22"/>
                <a:gd name="T12" fmla="*/ 2 w 20"/>
                <a:gd name="T13" fmla="*/ 19 h 22"/>
                <a:gd name="T14" fmla="*/ 0 w 20"/>
                <a:gd name="T15" fmla="*/ 11 h 22"/>
                <a:gd name="T16" fmla="*/ 3 w 20"/>
                <a:gd name="T17" fmla="*/ 3 h 22"/>
                <a:gd name="T18" fmla="*/ 10 w 20"/>
                <a:gd name="T19" fmla="*/ 0 h 22"/>
                <a:gd name="T20" fmla="*/ 10 w 20"/>
                <a:gd name="T21" fmla="*/ 1 h 22"/>
                <a:gd name="T22" fmla="*/ 8 w 20"/>
                <a:gd name="T23" fmla="*/ 2 h 22"/>
                <a:gd name="T24" fmla="*/ 7 w 20"/>
                <a:gd name="T25" fmla="*/ 6 h 22"/>
                <a:gd name="T26" fmla="*/ 7 w 20"/>
                <a:gd name="T27" fmla="*/ 13 h 22"/>
                <a:gd name="T28" fmla="*/ 7 w 20"/>
                <a:gd name="T29" fmla="*/ 17 h 22"/>
                <a:gd name="T30" fmla="*/ 8 w 20"/>
                <a:gd name="T31" fmla="*/ 20 h 22"/>
                <a:gd name="T32" fmla="*/ 10 w 20"/>
                <a:gd name="T33" fmla="*/ 21 h 22"/>
                <a:gd name="T34" fmla="*/ 12 w 20"/>
                <a:gd name="T35" fmla="*/ 20 h 22"/>
                <a:gd name="T36" fmla="*/ 13 w 20"/>
                <a:gd name="T37" fmla="*/ 18 h 22"/>
                <a:gd name="T38" fmla="*/ 13 w 20"/>
                <a:gd name="T39" fmla="*/ 9 h 22"/>
                <a:gd name="T40" fmla="*/ 13 w 20"/>
                <a:gd name="T41" fmla="*/ 4 h 22"/>
                <a:gd name="T42" fmla="*/ 11 w 20"/>
                <a:gd name="T43" fmla="*/ 2 h 22"/>
                <a:gd name="T44" fmla="*/ 10 w 20"/>
                <a:gd name="T45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" h="22">
                  <a:moveTo>
                    <a:pt x="10" y="0"/>
                  </a:moveTo>
                  <a:cubicBezTo>
                    <a:pt x="12" y="0"/>
                    <a:pt x="13" y="0"/>
                    <a:pt x="15" y="1"/>
                  </a:cubicBezTo>
                  <a:cubicBezTo>
                    <a:pt x="17" y="2"/>
                    <a:pt x="18" y="3"/>
                    <a:pt x="19" y="5"/>
                  </a:cubicBezTo>
                  <a:cubicBezTo>
                    <a:pt x="20" y="7"/>
                    <a:pt x="20" y="9"/>
                    <a:pt x="20" y="11"/>
                  </a:cubicBezTo>
                  <a:cubicBezTo>
                    <a:pt x="20" y="14"/>
                    <a:pt x="19" y="17"/>
                    <a:pt x="18" y="19"/>
                  </a:cubicBezTo>
                  <a:cubicBezTo>
                    <a:pt x="16" y="21"/>
                    <a:pt x="13" y="22"/>
                    <a:pt x="10" y="22"/>
                  </a:cubicBezTo>
                  <a:cubicBezTo>
                    <a:pt x="7" y="22"/>
                    <a:pt x="4" y="21"/>
                    <a:pt x="2" y="19"/>
                  </a:cubicBezTo>
                  <a:cubicBezTo>
                    <a:pt x="1" y="17"/>
                    <a:pt x="0" y="14"/>
                    <a:pt x="0" y="11"/>
                  </a:cubicBezTo>
                  <a:cubicBezTo>
                    <a:pt x="0" y="8"/>
                    <a:pt x="1" y="5"/>
                    <a:pt x="3" y="3"/>
                  </a:cubicBezTo>
                  <a:cubicBezTo>
                    <a:pt x="4" y="1"/>
                    <a:pt x="7" y="0"/>
                    <a:pt x="10" y="0"/>
                  </a:cubicBezTo>
                  <a:close/>
                  <a:moveTo>
                    <a:pt x="10" y="1"/>
                  </a:moveTo>
                  <a:cubicBezTo>
                    <a:pt x="9" y="1"/>
                    <a:pt x="8" y="1"/>
                    <a:pt x="8" y="2"/>
                  </a:cubicBezTo>
                  <a:cubicBezTo>
                    <a:pt x="7" y="3"/>
                    <a:pt x="7" y="4"/>
                    <a:pt x="7" y="6"/>
                  </a:cubicBezTo>
                  <a:cubicBezTo>
                    <a:pt x="7" y="7"/>
                    <a:pt x="7" y="10"/>
                    <a:pt x="7" y="13"/>
                  </a:cubicBezTo>
                  <a:cubicBezTo>
                    <a:pt x="7" y="14"/>
                    <a:pt x="7" y="16"/>
                    <a:pt x="7" y="17"/>
                  </a:cubicBezTo>
                  <a:cubicBezTo>
                    <a:pt x="7" y="19"/>
                    <a:pt x="7" y="19"/>
                    <a:pt x="8" y="20"/>
                  </a:cubicBezTo>
                  <a:cubicBezTo>
                    <a:pt x="8" y="20"/>
                    <a:pt x="9" y="21"/>
                    <a:pt x="10" y="21"/>
                  </a:cubicBezTo>
                  <a:cubicBezTo>
                    <a:pt x="11" y="21"/>
                    <a:pt x="11" y="21"/>
                    <a:pt x="12" y="20"/>
                  </a:cubicBezTo>
                  <a:cubicBezTo>
                    <a:pt x="12" y="20"/>
                    <a:pt x="13" y="19"/>
                    <a:pt x="13" y="18"/>
                  </a:cubicBezTo>
                  <a:cubicBezTo>
                    <a:pt x="13" y="17"/>
                    <a:pt x="13" y="14"/>
                    <a:pt x="13" y="9"/>
                  </a:cubicBezTo>
                  <a:cubicBezTo>
                    <a:pt x="13" y="7"/>
                    <a:pt x="13" y="5"/>
                    <a:pt x="13" y="4"/>
                  </a:cubicBezTo>
                  <a:cubicBezTo>
                    <a:pt x="12" y="3"/>
                    <a:pt x="12" y="2"/>
                    <a:pt x="11" y="2"/>
                  </a:cubicBezTo>
                  <a:cubicBezTo>
                    <a:pt x="11" y="1"/>
                    <a:pt x="11" y="1"/>
                    <a:pt x="1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261"/>
            <p:cNvSpPr/>
            <p:nvPr/>
          </p:nvSpPr>
          <p:spPr bwMode="auto">
            <a:xfrm>
              <a:off x="776" y="2802"/>
              <a:ext cx="36" cy="71"/>
            </a:xfrm>
            <a:custGeom>
              <a:avLst/>
              <a:gdLst>
                <a:gd name="T0" fmla="*/ 10 w 15"/>
                <a:gd name="T1" fmla="*/ 0 h 30"/>
                <a:gd name="T2" fmla="*/ 10 w 15"/>
                <a:gd name="T3" fmla="*/ 8 h 30"/>
                <a:gd name="T4" fmla="*/ 15 w 15"/>
                <a:gd name="T5" fmla="*/ 8 h 30"/>
                <a:gd name="T6" fmla="*/ 15 w 15"/>
                <a:gd name="T7" fmla="*/ 10 h 30"/>
                <a:gd name="T8" fmla="*/ 10 w 15"/>
                <a:gd name="T9" fmla="*/ 10 h 30"/>
                <a:gd name="T10" fmla="*/ 10 w 15"/>
                <a:gd name="T11" fmla="*/ 24 h 30"/>
                <a:gd name="T12" fmla="*/ 10 w 15"/>
                <a:gd name="T13" fmla="*/ 26 h 30"/>
                <a:gd name="T14" fmla="*/ 10 w 15"/>
                <a:gd name="T15" fmla="*/ 27 h 30"/>
                <a:gd name="T16" fmla="*/ 11 w 15"/>
                <a:gd name="T17" fmla="*/ 27 h 30"/>
                <a:gd name="T18" fmla="*/ 14 w 15"/>
                <a:gd name="T19" fmla="*/ 25 h 30"/>
                <a:gd name="T20" fmla="*/ 15 w 15"/>
                <a:gd name="T21" fmla="*/ 26 h 30"/>
                <a:gd name="T22" fmla="*/ 9 w 15"/>
                <a:gd name="T23" fmla="*/ 30 h 30"/>
                <a:gd name="T24" fmla="*/ 5 w 15"/>
                <a:gd name="T25" fmla="*/ 29 h 30"/>
                <a:gd name="T26" fmla="*/ 4 w 15"/>
                <a:gd name="T27" fmla="*/ 26 h 30"/>
                <a:gd name="T28" fmla="*/ 3 w 15"/>
                <a:gd name="T29" fmla="*/ 22 h 30"/>
                <a:gd name="T30" fmla="*/ 3 w 15"/>
                <a:gd name="T31" fmla="*/ 10 h 30"/>
                <a:gd name="T32" fmla="*/ 0 w 15"/>
                <a:gd name="T33" fmla="*/ 10 h 30"/>
                <a:gd name="T34" fmla="*/ 0 w 15"/>
                <a:gd name="T35" fmla="*/ 10 h 30"/>
                <a:gd name="T36" fmla="*/ 5 w 15"/>
                <a:gd name="T37" fmla="*/ 5 h 30"/>
                <a:gd name="T38" fmla="*/ 9 w 15"/>
                <a:gd name="T39" fmla="*/ 0 h 30"/>
                <a:gd name="T40" fmla="*/ 10 w 15"/>
                <a:gd name="T4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" h="30">
                  <a:moveTo>
                    <a:pt x="10" y="0"/>
                  </a:moveTo>
                  <a:cubicBezTo>
                    <a:pt x="10" y="8"/>
                    <a:pt x="10" y="8"/>
                    <a:pt x="10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5"/>
                    <a:pt x="10" y="26"/>
                    <a:pt x="10" y="26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2" y="27"/>
                    <a:pt x="13" y="27"/>
                    <a:pt x="14" y="25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4" y="29"/>
                    <a:pt x="12" y="30"/>
                    <a:pt x="9" y="30"/>
                  </a:cubicBezTo>
                  <a:cubicBezTo>
                    <a:pt x="7" y="30"/>
                    <a:pt x="6" y="30"/>
                    <a:pt x="5" y="29"/>
                  </a:cubicBezTo>
                  <a:cubicBezTo>
                    <a:pt x="4" y="28"/>
                    <a:pt x="4" y="27"/>
                    <a:pt x="4" y="26"/>
                  </a:cubicBezTo>
                  <a:cubicBezTo>
                    <a:pt x="3" y="26"/>
                    <a:pt x="3" y="24"/>
                    <a:pt x="3" y="22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4" y="7"/>
                    <a:pt x="5" y="5"/>
                  </a:cubicBezTo>
                  <a:cubicBezTo>
                    <a:pt x="7" y="4"/>
                    <a:pt x="8" y="2"/>
                    <a:pt x="9" y="0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262"/>
            <p:cNvSpPr/>
            <p:nvPr/>
          </p:nvSpPr>
          <p:spPr bwMode="auto">
            <a:xfrm>
              <a:off x="816" y="2799"/>
              <a:ext cx="55" cy="74"/>
            </a:xfrm>
            <a:custGeom>
              <a:avLst/>
              <a:gdLst>
                <a:gd name="T0" fmla="*/ 9 w 23"/>
                <a:gd name="T1" fmla="*/ 0 h 31"/>
                <a:gd name="T2" fmla="*/ 9 w 23"/>
                <a:gd name="T3" fmla="*/ 12 h 31"/>
                <a:gd name="T4" fmla="*/ 12 w 23"/>
                <a:gd name="T5" fmla="*/ 9 h 31"/>
                <a:gd name="T6" fmla="*/ 15 w 23"/>
                <a:gd name="T7" fmla="*/ 9 h 31"/>
                <a:gd name="T8" fmla="*/ 18 w 23"/>
                <a:gd name="T9" fmla="*/ 10 h 31"/>
                <a:gd name="T10" fmla="*/ 20 w 23"/>
                <a:gd name="T11" fmla="*/ 12 h 31"/>
                <a:gd name="T12" fmla="*/ 21 w 23"/>
                <a:gd name="T13" fmla="*/ 18 h 31"/>
                <a:gd name="T14" fmla="*/ 21 w 23"/>
                <a:gd name="T15" fmla="*/ 26 h 31"/>
                <a:gd name="T16" fmla="*/ 21 w 23"/>
                <a:gd name="T17" fmla="*/ 29 h 31"/>
                <a:gd name="T18" fmla="*/ 23 w 23"/>
                <a:gd name="T19" fmla="*/ 30 h 31"/>
                <a:gd name="T20" fmla="*/ 23 w 23"/>
                <a:gd name="T21" fmla="*/ 31 h 31"/>
                <a:gd name="T22" fmla="*/ 12 w 23"/>
                <a:gd name="T23" fmla="*/ 31 h 31"/>
                <a:gd name="T24" fmla="*/ 12 w 23"/>
                <a:gd name="T25" fmla="*/ 30 h 31"/>
                <a:gd name="T26" fmla="*/ 14 w 23"/>
                <a:gd name="T27" fmla="*/ 29 h 31"/>
                <a:gd name="T28" fmla="*/ 14 w 23"/>
                <a:gd name="T29" fmla="*/ 26 h 31"/>
                <a:gd name="T30" fmla="*/ 14 w 23"/>
                <a:gd name="T31" fmla="*/ 16 h 31"/>
                <a:gd name="T32" fmla="*/ 14 w 23"/>
                <a:gd name="T33" fmla="*/ 13 h 31"/>
                <a:gd name="T34" fmla="*/ 13 w 23"/>
                <a:gd name="T35" fmla="*/ 12 h 31"/>
                <a:gd name="T36" fmla="*/ 12 w 23"/>
                <a:gd name="T37" fmla="*/ 12 h 31"/>
                <a:gd name="T38" fmla="*/ 10 w 23"/>
                <a:gd name="T39" fmla="*/ 12 h 31"/>
                <a:gd name="T40" fmla="*/ 9 w 23"/>
                <a:gd name="T41" fmla="*/ 15 h 31"/>
                <a:gd name="T42" fmla="*/ 9 w 23"/>
                <a:gd name="T43" fmla="*/ 26 h 31"/>
                <a:gd name="T44" fmla="*/ 9 w 23"/>
                <a:gd name="T45" fmla="*/ 29 h 31"/>
                <a:gd name="T46" fmla="*/ 11 w 23"/>
                <a:gd name="T47" fmla="*/ 30 h 31"/>
                <a:gd name="T48" fmla="*/ 11 w 23"/>
                <a:gd name="T49" fmla="*/ 31 h 31"/>
                <a:gd name="T50" fmla="*/ 0 w 23"/>
                <a:gd name="T51" fmla="*/ 31 h 31"/>
                <a:gd name="T52" fmla="*/ 0 w 23"/>
                <a:gd name="T53" fmla="*/ 30 h 31"/>
                <a:gd name="T54" fmla="*/ 2 w 23"/>
                <a:gd name="T55" fmla="*/ 29 h 31"/>
                <a:gd name="T56" fmla="*/ 2 w 23"/>
                <a:gd name="T57" fmla="*/ 26 h 31"/>
                <a:gd name="T58" fmla="*/ 2 w 23"/>
                <a:gd name="T59" fmla="*/ 4 h 31"/>
                <a:gd name="T60" fmla="*/ 2 w 23"/>
                <a:gd name="T61" fmla="*/ 1 h 31"/>
                <a:gd name="T62" fmla="*/ 0 w 23"/>
                <a:gd name="T63" fmla="*/ 0 h 31"/>
                <a:gd name="T64" fmla="*/ 0 w 23"/>
                <a:gd name="T65" fmla="*/ 0 h 31"/>
                <a:gd name="T66" fmla="*/ 9 w 23"/>
                <a:gd name="T6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" h="31">
                  <a:moveTo>
                    <a:pt x="9" y="0"/>
                  </a:moveTo>
                  <a:cubicBezTo>
                    <a:pt x="9" y="12"/>
                    <a:pt x="9" y="12"/>
                    <a:pt x="9" y="12"/>
                  </a:cubicBezTo>
                  <a:cubicBezTo>
                    <a:pt x="10" y="11"/>
                    <a:pt x="11" y="10"/>
                    <a:pt x="12" y="9"/>
                  </a:cubicBezTo>
                  <a:cubicBezTo>
                    <a:pt x="13" y="9"/>
                    <a:pt x="14" y="9"/>
                    <a:pt x="15" y="9"/>
                  </a:cubicBezTo>
                  <a:cubicBezTo>
                    <a:pt x="16" y="9"/>
                    <a:pt x="17" y="9"/>
                    <a:pt x="18" y="10"/>
                  </a:cubicBezTo>
                  <a:cubicBezTo>
                    <a:pt x="19" y="10"/>
                    <a:pt x="20" y="11"/>
                    <a:pt x="20" y="12"/>
                  </a:cubicBezTo>
                  <a:cubicBezTo>
                    <a:pt x="21" y="13"/>
                    <a:pt x="21" y="15"/>
                    <a:pt x="21" y="18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8"/>
                    <a:pt x="21" y="29"/>
                    <a:pt x="21" y="29"/>
                  </a:cubicBezTo>
                  <a:cubicBezTo>
                    <a:pt x="21" y="30"/>
                    <a:pt x="22" y="30"/>
                    <a:pt x="23" y="30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4" y="29"/>
                    <a:pt x="14" y="28"/>
                    <a:pt x="14" y="2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5"/>
                    <a:pt x="14" y="14"/>
                    <a:pt x="14" y="13"/>
                  </a:cubicBezTo>
                  <a:cubicBezTo>
                    <a:pt x="14" y="13"/>
                    <a:pt x="14" y="12"/>
                    <a:pt x="13" y="12"/>
                  </a:cubicBezTo>
                  <a:cubicBezTo>
                    <a:pt x="13" y="12"/>
                    <a:pt x="13" y="12"/>
                    <a:pt x="12" y="12"/>
                  </a:cubicBezTo>
                  <a:cubicBezTo>
                    <a:pt x="12" y="12"/>
                    <a:pt x="11" y="12"/>
                    <a:pt x="10" y="12"/>
                  </a:cubicBezTo>
                  <a:cubicBezTo>
                    <a:pt x="10" y="13"/>
                    <a:pt x="9" y="13"/>
                    <a:pt x="9" y="15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8"/>
                    <a:pt x="9" y="29"/>
                    <a:pt x="9" y="29"/>
                  </a:cubicBezTo>
                  <a:cubicBezTo>
                    <a:pt x="9" y="29"/>
                    <a:pt x="10" y="30"/>
                    <a:pt x="11" y="30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1" y="29"/>
                    <a:pt x="2" y="29"/>
                  </a:cubicBezTo>
                  <a:cubicBezTo>
                    <a:pt x="2" y="29"/>
                    <a:pt x="2" y="28"/>
                    <a:pt x="2" y="26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2"/>
                    <a:pt x="2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263"/>
            <p:cNvSpPr>
              <a:spLocks noEditPoints="1"/>
            </p:cNvSpPr>
            <p:nvPr/>
          </p:nvSpPr>
          <p:spPr bwMode="auto">
            <a:xfrm>
              <a:off x="897" y="2797"/>
              <a:ext cx="78" cy="76"/>
            </a:xfrm>
            <a:custGeom>
              <a:avLst/>
              <a:gdLst>
                <a:gd name="T0" fmla="*/ 19 w 33"/>
                <a:gd name="T1" fmla="*/ 23 h 32"/>
                <a:gd name="T2" fmla="*/ 8 w 33"/>
                <a:gd name="T3" fmla="*/ 23 h 32"/>
                <a:gd name="T4" fmla="*/ 7 w 33"/>
                <a:gd name="T5" fmla="*/ 26 h 32"/>
                <a:gd name="T6" fmla="*/ 6 w 33"/>
                <a:gd name="T7" fmla="*/ 28 h 32"/>
                <a:gd name="T8" fmla="*/ 7 w 33"/>
                <a:gd name="T9" fmla="*/ 30 h 32"/>
                <a:gd name="T10" fmla="*/ 10 w 33"/>
                <a:gd name="T11" fmla="*/ 31 h 32"/>
                <a:gd name="T12" fmla="*/ 10 w 33"/>
                <a:gd name="T13" fmla="*/ 32 h 32"/>
                <a:gd name="T14" fmla="*/ 0 w 33"/>
                <a:gd name="T15" fmla="*/ 32 h 32"/>
                <a:gd name="T16" fmla="*/ 0 w 33"/>
                <a:gd name="T17" fmla="*/ 31 h 32"/>
                <a:gd name="T18" fmla="*/ 3 w 33"/>
                <a:gd name="T19" fmla="*/ 29 h 32"/>
                <a:gd name="T20" fmla="*/ 5 w 33"/>
                <a:gd name="T21" fmla="*/ 25 h 32"/>
                <a:gd name="T22" fmla="*/ 16 w 33"/>
                <a:gd name="T23" fmla="*/ 0 h 32"/>
                <a:gd name="T24" fmla="*/ 17 w 33"/>
                <a:gd name="T25" fmla="*/ 0 h 32"/>
                <a:gd name="T26" fmla="*/ 28 w 33"/>
                <a:gd name="T27" fmla="*/ 25 h 32"/>
                <a:gd name="T28" fmla="*/ 31 w 33"/>
                <a:gd name="T29" fmla="*/ 30 h 32"/>
                <a:gd name="T30" fmla="*/ 33 w 33"/>
                <a:gd name="T31" fmla="*/ 31 h 32"/>
                <a:gd name="T32" fmla="*/ 33 w 33"/>
                <a:gd name="T33" fmla="*/ 32 h 32"/>
                <a:gd name="T34" fmla="*/ 18 w 33"/>
                <a:gd name="T35" fmla="*/ 32 h 32"/>
                <a:gd name="T36" fmla="*/ 18 w 33"/>
                <a:gd name="T37" fmla="*/ 31 h 32"/>
                <a:gd name="T38" fmla="*/ 18 w 33"/>
                <a:gd name="T39" fmla="*/ 31 h 32"/>
                <a:gd name="T40" fmla="*/ 21 w 33"/>
                <a:gd name="T41" fmla="*/ 30 h 32"/>
                <a:gd name="T42" fmla="*/ 22 w 33"/>
                <a:gd name="T43" fmla="*/ 29 h 32"/>
                <a:gd name="T44" fmla="*/ 21 w 33"/>
                <a:gd name="T45" fmla="*/ 28 h 32"/>
                <a:gd name="T46" fmla="*/ 21 w 33"/>
                <a:gd name="T47" fmla="*/ 27 h 32"/>
                <a:gd name="T48" fmla="*/ 19 w 33"/>
                <a:gd name="T49" fmla="*/ 23 h 32"/>
                <a:gd name="T50" fmla="*/ 18 w 33"/>
                <a:gd name="T51" fmla="*/ 21 h 32"/>
                <a:gd name="T52" fmla="*/ 14 w 33"/>
                <a:gd name="T53" fmla="*/ 10 h 32"/>
                <a:gd name="T54" fmla="*/ 9 w 33"/>
                <a:gd name="T55" fmla="*/ 21 h 32"/>
                <a:gd name="T56" fmla="*/ 18 w 33"/>
                <a:gd name="T57" fmla="*/ 2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3" h="32">
                  <a:moveTo>
                    <a:pt x="19" y="23"/>
                  </a:moveTo>
                  <a:cubicBezTo>
                    <a:pt x="8" y="23"/>
                    <a:pt x="8" y="23"/>
                    <a:pt x="8" y="23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6" y="27"/>
                    <a:pt x="6" y="28"/>
                    <a:pt x="6" y="28"/>
                  </a:cubicBezTo>
                  <a:cubicBezTo>
                    <a:pt x="6" y="29"/>
                    <a:pt x="6" y="30"/>
                    <a:pt x="7" y="30"/>
                  </a:cubicBezTo>
                  <a:cubicBezTo>
                    <a:pt x="8" y="31"/>
                    <a:pt x="9" y="31"/>
                    <a:pt x="10" y="31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2" y="30"/>
                    <a:pt x="3" y="29"/>
                  </a:cubicBezTo>
                  <a:cubicBezTo>
                    <a:pt x="3" y="29"/>
                    <a:pt x="4" y="27"/>
                    <a:pt x="5" y="25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9" y="28"/>
                    <a:pt x="30" y="29"/>
                    <a:pt x="31" y="30"/>
                  </a:cubicBezTo>
                  <a:cubicBezTo>
                    <a:pt x="31" y="30"/>
                    <a:pt x="32" y="31"/>
                    <a:pt x="33" y="31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20" y="31"/>
                    <a:pt x="21" y="31"/>
                    <a:pt x="21" y="30"/>
                  </a:cubicBezTo>
                  <a:cubicBezTo>
                    <a:pt x="21" y="30"/>
                    <a:pt x="22" y="30"/>
                    <a:pt x="22" y="29"/>
                  </a:cubicBezTo>
                  <a:cubicBezTo>
                    <a:pt x="22" y="29"/>
                    <a:pt x="21" y="29"/>
                    <a:pt x="21" y="28"/>
                  </a:cubicBezTo>
                  <a:cubicBezTo>
                    <a:pt x="21" y="28"/>
                    <a:pt x="21" y="28"/>
                    <a:pt x="21" y="27"/>
                  </a:cubicBezTo>
                  <a:lnTo>
                    <a:pt x="19" y="23"/>
                  </a:lnTo>
                  <a:close/>
                  <a:moveTo>
                    <a:pt x="18" y="21"/>
                  </a:moveTo>
                  <a:cubicBezTo>
                    <a:pt x="14" y="10"/>
                    <a:pt x="14" y="10"/>
                    <a:pt x="14" y="10"/>
                  </a:cubicBezTo>
                  <a:cubicBezTo>
                    <a:pt x="9" y="21"/>
                    <a:pt x="9" y="21"/>
                    <a:pt x="9" y="21"/>
                  </a:cubicBezTo>
                  <a:lnTo>
                    <a:pt x="18" y="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264"/>
            <p:cNvSpPr>
              <a:spLocks noEditPoints="1"/>
            </p:cNvSpPr>
            <p:nvPr/>
          </p:nvSpPr>
          <p:spPr bwMode="auto">
            <a:xfrm>
              <a:off x="977" y="2799"/>
              <a:ext cx="57" cy="74"/>
            </a:xfrm>
            <a:custGeom>
              <a:avLst/>
              <a:gdLst>
                <a:gd name="T0" fmla="*/ 9 w 24"/>
                <a:gd name="T1" fmla="*/ 0 h 31"/>
                <a:gd name="T2" fmla="*/ 9 w 24"/>
                <a:gd name="T3" fmla="*/ 11 h 31"/>
                <a:gd name="T4" fmla="*/ 15 w 24"/>
                <a:gd name="T5" fmla="*/ 9 h 31"/>
                <a:gd name="T6" fmla="*/ 19 w 24"/>
                <a:gd name="T7" fmla="*/ 10 h 31"/>
                <a:gd name="T8" fmla="*/ 22 w 24"/>
                <a:gd name="T9" fmla="*/ 14 h 31"/>
                <a:gd name="T10" fmla="*/ 24 w 24"/>
                <a:gd name="T11" fmla="*/ 19 h 31"/>
                <a:gd name="T12" fmla="*/ 22 w 24"/>
                <a:gd name="T13" fmla="*/ 25 h 31"/>
                <a:gd name="T14" fmla="*/ 18 w 24"/>
                <a:gd name="T15" fmla="*/ 30 h 31"/>
                <a:gd name="T16" fmla="*/ 13 w 24"/>
                <a:gd name="T17" fmla="*/ 31 h 31"/>
                <a:gd name="T18" fmla="*/ 10 w 24"/>
                <a:gd name="T19" fmla="*/ 31 h 31"/>
                <a:gd name="T20" fmla="*/ 7 w 24"/>
                <a:gd name="T21" fmla="*/ 29 h 31"/>
                <a:gd name="T22" fmla="*/ 4 w 24"/>
                <a:gd name="T23" fmla="*/ 31 h 31"/>
                <a:gd name="T24" fmla="*/ 3 w 24"/>
                <a:gd name="T25" fmla="*/ 31 h 31"/>
                <a:gd name="T26" fmla="*/ 3 w 24"/>
                <a:gd name="T27" fmla="*/ 4 h 31"/>
                <a:gd name="T28" fmla="*/ 3 w 24"/>
                <a:gd name="T29" fmla="*/ 2 h 31"/>
                <a:gd name="T30" fmla="*/ 2 w 24"/>
                <a:gd name="T31" fmla="*/ 1 h 31"/>
                <a:gd name="T32" fmla="*/ 0 w 24"/>
                <a:gd name="T33" fmla="*/ 0 h 31"/>
                <a:gd name="T34" fmla="*/ 0 w 24"/>
                <a:gd name="T35" fmla="*/ 0 h 31"/>
                <a:gd name="T36" fmla="*/ 9 w 24"/>
                <a:gd name="T37" fmla="*/ 0 h 31"/>
                <a:gd name="T38" fmla="*/ 9 w 24"/>
                <a:gd name="T39" fmla="*/ 13 h 31"/>
                <a:gd name="T40" fmla="*/ 9 w 24"/>
                <a:gd name="T41" fmla="*/ 23 h 31"/>
                <a:gd name="T42" fmla="*/ 9 w 24"/>
                <a:gd name="T43" fmla="*/ 27 h 31"/>
                <a:gd name="T44" fmla="*/ 11 w 24"/>
                <a:gd name="T45" fmla="*/ 29 h 31"/>
                <a:gd name="T46" fmla="*/ 13 w 24"/>
                <a:gd name="T47" fmla="*/ 30 h 31"/>
                <a:gd name="T48" fmla="*/ 15 w 24"/>
                <a:gd name="T49" fmla="*/ 29 h 31"/>
                <a:gd name="T50" fmla="*/ 16 w 24"/>
                <a:gd name="T51" fmla="*/ 26 h 31"/>
                <a:gd name="T52" fmla="*/ 17 w 24"/>
                <a:gd name="T53" fmla="*/ 19 h 31"/>
                <a:gd name="T54" fmla="*/ 16 w 24"/>
                <a:gd name="T55" fmla="*/ 13 h 31"/>
                <a:gd name="T56" fmla="*/ 13 w 24"/>
                <a:gd name="T57" fmla="*/ 11 h 31"/>
                <a:gd name="T58" fmla="*/ 9 w 24"/>
                <a:gd name="T59" fmla="*/ 1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4" h="31">
                  <a:moveTo>
                    <a:pt x="9" y="0"/>
                  </a:moveTo>
                  <a:cubicBezTo>
                    <a:pt x="9" y="11"/>
                    <a:pt x="9" y="11"/>
                    <a:pt x="9" y="11"/>
                  </a:cubicBezTo>
                  <a:cubicBezTo>
                    <a:pt x="11" y="9"/>
                    <a:pt x="13" y="9"/>
                    <a:pt x="15" y="9"/>
                  </a:cubicBezTo>
                  <a:cubicBezTo>
                    <a:pt x="17" y="9"/>
                    <a:pt x="18" y="9"/>
                    <a:pt x="19" y="10"/>
                  </a:cubicBezTo>
                  <a:cubicBezTo>
                    <a:pt x="21" y="11"/>
                    <a:pt x="22" y="12"/>
                    <a:pt x="22" y="14"/>
                  </a:cubicBezTo>
                  <a:cubicBezTo>
                    <a:pt x="23" y="15"/>
                    <a:pt x="24" y="17"/>
                    <a:pt x="24" y="19"/>
                  </a:cubicBezTo>
                  <a:cubicBezTo>
                    <a:pt x="24" y="21"/>
                    <a:pt x="23" y="24"/>
                    <a:pt x="22" y="25"/>
                  </a:cubicBezTo>
                  <a:cubicBezTo>
                    <a:pt x="21" y="27"/>
                    <a:pt x="20" y="29"/>
                    <a:pt x="18" y="30"/>
                  </a:cubicBezTo>
                  <a:cubicBezTo>
                    <a:pt x="17" y="31"/>
                    <a:pt x="15" y="31"/>
                    <a:pt x="13" y="31"/>
                  </a:cubicBezTo>
                  <a:cubicBezTo>
                    <a:pt x="12" y="31"/>
                    <a:pt x="11" y="31"/>
                    <a:pt x="10" y="31"/>
                  </a:cubicBezTo>
                  <a:cubicBezTo>
                    <a:pt x="9" y="30"/>
                    <a:pt x="8" y="30"/>
                    <a:pt x="7" y="29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2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  <a:moveTo>
                    <a:pt x="9" y="13"/>
                  </a:moveTo>
                  <a:cubicBezTo>
                    <a:pt x="9" y="23"/>
                    <a:pt x="9" y="23"/>
                    <a:pt x="9" y="23"/>
                  </a:cubicBezTo>
                  <a:cubicBezTo>
                    <a:pt x="9" y="25"/>
                    <a:pt x="9" y="26"/>
                    <a:pt x="9" y="27"/>
                  </a:cubicBezTo>
                  <a:cubicBezTo>
                    <a:pt x="10" y="28"/>
                    <a:pt x="10" y="28"/>
                    <a:pt x="11" y="29"/>
                  </a:cubicBezTo>
                  <a:cubicBezTo>
                    <a:pt x="11" y="29"/>
                    <a:pt x="12" y="30"/>
                    <a:pt x="13" y="30"/>
                  </a:cubicBezTo>
                  <a:cubicBezTo>
                    <a:pt x="14" y="30"/>
                    <a:pt x="14" y="30"/>
                    <a:pt x="15" y="29"/>
                  </a:cubicBezTo>
                  <a:cubicBezTo>
                    <a:pt x="15" y="29"/>
                    <a:pt x="16" y="28"/>
                    <a:pt x="16" y="26"/>
                  </a:cubicBezTo>
                  <a:cubicBezTo>
                    <a:pt x="17" y="25"/>
                    <a:pt x="17" y="23"/>
                    <a:pt x="17" y="19"/>
                  </a:cubicBezTo>
                  <a:cubicBezTo>
                    <a:pt x="17" y="16"/>
                    <a:pt x="16" y="14"/>
                    <a:pt x="16" y="13"/>
                  </a:cubicBezTo>
                  <a:cubicBezTo>
                    <a:pt x="15" y="12"/>
                    <a:pt x="14" y="11"/>
                    <a:pt x="13" y="11"/>
                  </a:cubicBezTo>
                  <a:cubicBezTo>
                    <a:pt x="12" y="11"/>
                    <a:pt x="11" y="12"/>
                    <a:pt x="9" y="1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265"/>
            <p:cNvSpPr>
              <a:spLocks noEditPoints="1"/>
            </p:cNvSpPr>
            <p:nvPr/>
          </p:nvSpPr>
          <p:spPr bwMode="auto">
            <a:xfrm>
              <a:off x="1041" y="2797"/>
              <a:ext cx="26" cy="76"/>
            </a:xfrm>
            <a:custGeom>
              <a:avLst/>
              <a:gdLst>
                <a:gd name="T0" fmla="*/ 9 w 11"/>
                <a:gd name="T1" fmla="*/ 10 h 32"/>
                <a:gd name="T2" fmla="*/ 9 w 11"/>
                <a:gd name="T3" fmla="*/ 27 h 32"/>
                <a:gd name="T4" fmla="*/ 9 w 11"/>
                <a:gd name="T5" fmla="*/ 30 h 32"/>
                <a:gd name="T6" fmla="*/ 11 w 11"/>
                <a:gd name="T7" fmla="*/ 31 h 32"/>
                <a:gd name="T8" fmla="*/ 11 w 11"/>
                <a:gd name="T9" fmla="*/ 32 h 32"/>
                <a:gd name="T10" fmla="*/ 0 w 11"/>
                <a:gd name="T11" fmla="*/ 32 h 32"/>
                <a:gd name="T12" fmla="*/ 0 w 11"/>
                <a:gd name="T13" fmla="*/ 31 h 32"/>
                <a:gd name="T14" fmla="*/ 2 w 11"/>
                <a:gd name="T15" fmla="*/ 30 h 32"/>
                <a:gd name="T16" fmla="*/ 2 w 11"/>
                <a:gd name="T17" fmla="*/ 27 h 32"/>
                <a:gd name="T18" fmla="*/ 2 w 11"/>
                <a:gd name="T19" fmla="*/ 15 h 32"/>
                <a:gd name="T20" fmla="*/ 2 w 11"/>
                <a:gd name="T21" fmla="*/ 12 h 32"/>
                <a:gd name="T22" fmla="*/ 0 w 11"/>
                <a:gd name="T23" fmla="*/ 11 h 32"/>
                <a:gd name="T24" fmla="*/ 0 w 11"/>
                <a:gd name="T25" fmla="*/ 10 h 32"/>
                <a:gd name="T26" fmla="*/ 9 w 11"/>
                <a:gd name="T27" fmla="*/ 10 h 32"/>
                <a:gd name="T28" fmla="*/ 5 w 11"/>
                <a:gd name="T29" fmla="*/ 0 h 32"/>
                <a:gd name="T30" fmla="*/ 8 w 11"/>
                <a:gd name="T31" fmla="*/ 1 h 32"/>
                <a:gd name="T32" fmla="*/ 9 w 11"/>
                <a:gd name="T33" fmla="*/ 3 h 32"/>
                <a:gd name="T34" fmla="*/ 8 w 11"/>
                <a:gd name="T35" fmla="*/ 6 h 32"/>
                <a:gd name="T36" fmla="*/ 5 w 11"/>
                <a:gd name="T37" fmla="*/ 7 h 32"/>
                <a:gd name="T38" fmla="*/ 3 w 11"/>
                <a:gd name="T39" fmla="*/ 6 h 32"/>
                <a:gd name="T40" fmla="*/ 2 w 11"/>
                <a:gd name="T41" fmla="*/ 3 h 32"/>
                <a:gd name="T42" fmla="*/ 3 w 11"/>
                <a:gd name="T43" fmla="*/ 1 h 32"/>
                <a:gd name="T44" fmla="*/ 5 w 11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" h="32">
                  <a:moveTo>
                    <a:pt x="9" y="10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9" y="30"/>
                    <a:pt x="9" y="30"/>
                  </a:cubicBezTo>
                  <a:cubicBezTo>
                    <a:pt x="9" y="31"/>
                    <a:pt x="10" y="31"/>
                    <a:pt x="11" y="31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1"/>
                    <a:pt x="1" y="31"/>
                    <a:pt x="2" y="30"/>
                  </a:cubicBezTo>
                  <a:cubicBezTo>
                    <a:pt x="2" y="30"/>
                    <a:pt x="2" y="29"/>
                    <a:pt x="2" y="27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3"/>
                    <a:pt x="2" y="12"/>
                    <a:pt x="2" y="12"/>
                  </a:cubicBezTo>
                  <a:cubicBezTo>
                    <a:pt x="1" y="11"/>
                    <a:pt x="1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"/>
                  </a:lnTo>
                  <a:close/>
                  <a:moveTo>
                    <a:pt x="5" y="0"/>
                  </a:moveTo>
                  <a:cubicBezTo>
                    <a:pt x="6" y="0"/>
                    <a:pt x="7" y="0"/>
                    <a:pt x="8" y="1"/>
                  </a:cubicBezTo>
                  <a:cubicBezTo>
                    <a:pt x="9" y="2"/>
                    <a:pt x="9" y="2"/>
                    <a:pt x="9" y="3"/>
                  </a:cubicBezTo>
                  <a:cubicBezTo>
                    <a:pt x="9" y="4"/>
                    <a:pt x="9" y="5"/>
                    <a:pt x="8" y="6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4" y="7"/>
                    <a:pt x="3" y="7"/>
                    <a:pt x="3" y="6"/>
                  </a:cubicBezTo>
                  <a:cubicBezTo>
                    <a:pt x="2" y="5"/>
                    <a:pt x="2" y="4"/>
                    <a:pt x="2" y="3"/>
                  </a:cubicBezTo>
                  <a:cubicBezTo>
                    <a:pt x="2" y="2"/>
                    <a:pt x="2" y="2"/>
                    <a:pt x="3" y="1"/>
                  </a:cubicBezTo>
                  <a:cubicBezTo>
                    <a:pt x="3" y="0"/>
                    <a:pt x="4" y="0"/>
                    <a:pt x="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266"/>
            <p:cNvSpPr/>
            <p:nvPr/>
          </p:nvSpPr>
          <p:spPr bwMode="auto">
            <a:xfrm>
              <a:off x="1072" y="2799"/>
              <a:ext cx="26" cy="74"/>
            </a:xfrm>
            <a:custGeom>
              <a:avLst/>
              <a:gdLst>
                <a:gd name="T0" fmla="*/ 9 w 11"/>
                <a:gd name="T1" fmla="*/ 0 h 31"/>
                <a:gd name="T2" fmla="*/ 9 w 11"/>
                <a:gd name="T3" fmla="*/ 26 h 31"/>
                <a:gd name="T4" fmla="*/ 9 w 11"/>
                <a:gd name="T5" fmla="*/ 29 h 31"/>
                <a:gd name="T6" fmla="*/ 11 w 11"/>
                <a:gd name="T7" fmla="*/ 30 h 31"/>
                <a:gd name="T8" fmla="*/ 11 w 11"/>
                <a:gd name="T9" fmla="*/ 31 h 31"/>
                <a:gd name="T10" fmla="*/ 0 w 11"/>
                <a:gd name="T11" fmla="*/ 31 h 31"/>
                <a:gd name="T12" fmla="*/ 0 w 11"/>
                <a:gd name="T13" fmla="*/ 30 h 31"/>
                <a:gd name="T14" fmla="*/ 2 w 11"/>
                <a:gd name="T15" fmla="*/ 29 h 31"/>
                <a:gd name="T16" fmla="*/ 2 w 11"/>
                <a:gd name="T17" fmla="*/ 26 h 31"/>
                <a:gd name="T18" fmla="*/ 2 w 11"/>
                <a:gd name="T19" fmla="*/ 4 h 31"/>
                <a:gd name="T20" fmla="*/ 2 w 11"/>
                <a:gd name="T21" fmla="*/ 1 h 31"/>
                <a:gd name="T22" fmla="*/ 0 w 11"/>
                <a:gd name="T23" fmla="*/ 0 h 31"/>
                <a:gd name="T24" fmla="*/ 0 w 11"/>
                <a:gd name="T25" fmla="*/ 0 h 31"/>
                <a:gd name="T26" fmla="*/ 9 w 11"/>
                <a:gd name="T2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31">
                  <a:moveTo>
                    <a:pt x="9" y="0"/>
                  </a:moveTo>
                  <a:cubicBezTo>
                    <a:pt x="9" y="26"/>
                    <a:pt x="9" y="26"/>
                    <a:pt x="9" y="26"/>
                  </a:cubicBezTo>
                  <a:cubicBezTo>
                    <a:pt x="9" y="28"/>
                    <a:pt x="9" y="29"/>
                    <a:pt x="9" y="29"/>
                  </a:cubicBezTo>
                  <a:cubicBezTo>
                    <a:pt x="9" y="30"/>
                    <a:pt x="10" y="30"/>
                    <a:pt x="11" y="30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1" y="30"/>
                    <a:pt x="2" y="29"/>
                  </a:cubicBezTo>
                  <a:cubicBezTo>
                    <a:pt x="2" y="29"/>
                    <a:pt x="2" y="28"/>
                    <a:pt x="2" y="26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267"/>
            <p:cNvSpPr>
              <a:spLocks noEditPoints="1"/>
            </p:cNvSpPr>
            <p:nvPr/>
          </p:nvSpPr>
          <p:spPr bwMode="auto">
            <a:xfrm>
              <a:off x="1103" y="2797"/>
              <a:ext cx="26" cy="76"/>
            </a:xfrm>
            <a:custGeom>
              <a:avLst/>
              <a:gdLst>
                <a:gd name="T0" fmla="*/ 9 w 11"/>
                <a:gd name="T1" fmla="*/ 10 h 32"/>
                <a:gd name="T2" fmla="*/ 9 w 11"/>
                <a:gd name="T3" fmla="*/ 27 h 32"/>
                <a:gd name="T4" fmla="*/ 9 w 11"/>
                <a:gd name="T5" fmla="*/ 30 h 32"/>
                <a:gd name="T6" fmla="*/ 11 w 11"/>
                <a:gd name="T7" fmla="*/ 31 h 32"/>
                <a:gd name="T8" fmla="*/ 11 w 11"/>
                <a:gd name="T9" fmla="*/ 32 h 32"/>
                <a:gd name="T10" fmla="*/ 0 w 11"/>
                <a:gd name="T11" fmla="*/ 32 h 32"/>
                <a:gd name="T12" fmla="*/ 0 w 11"/>
                <a:gd name="T13" fmla="*/ 31 h 32"/>
                <a:gd name="T14" fmla="*/ 2 w 11"/>
                <a:gd name="T15" fmla="*/ 30 h 32"/>
                <a:gd name="T16" fmla="*/ 2 w 11"/>
                <a:gd name="T17" fmla="*/ 27 h 32"/>
                <a:gd name="T18" fmla="*/ 2 w 11"/>
                <a:gd name="T19" fmla="*/ 15 h 32"/>
                <a:gd name="T20" fmla="*/ 2 w 11"/>
                <a:gd name="T21" fmla="*/ 12 h 32"/>
                <a:gd name="T22" fmla="*/ 0 w 11"/>
                <a:gd name="T23" fmla="*/ 11 h 32"/>
                <a:gd name="T24" fmla="*/ 0 w 11"/>
                <a:gd name="T25" fmla="*/ 10 h 32"/>
                <a:gd name="T26" fmla="*/ 9 w 11"/>
                <a:gd name="T27" fmla="*/ 10 h 32"/>
                <a:gd name="T28" fmla="*/ 5 w 11"/>
                <a:gd name="T29" fmla="*/ 0 h 32"/>
                <a:gd name="T30" fmla="*/ 8 w 11"/>
                <a:gd name="T31" fmla="*/ 1 h 32"/>
                <a:gd name="T32" fmla="*/ 9 w 11"/>
                <a:gd name="T33" fmla="*/ 3 h 32"/>
                <a:gd name="T34" fmla="*/ 8 w 11"/>
                <a:gd name="T35" fmla="*/ 6 h 32"/>
                <a:gd name="T36" fmla="*/ 5 w 11"/>
                <a:gd name="T37" fmla="*/ 7 h 32"/>
                <a:gd name="T38" fmla="*/ 3 w 11"/>
                <a:gd name="T39" fmla="*/ 6 h 32"/>
                <a:gd name="T40" fmla="*/ 2 w 11"/>
                <a:gd name="T41" fmla="*/ 3 h 32"/>
                <a:gd name="T42" fmla="*/ 3 w 11"/>
                <a:gd name="T43" fmla="*/ 1 h 32"/>
                <a:gd name="T44" fmla="*/ 5 w 11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" h="32">
                  <a:moveTo>
                    <a:pt x="9" y="10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9" y="30"/>
                    <a:pt x="9" y="30"/>
                  </a:cubicBezTo>
                  <a:cubicBezTo>
                    <a:pt x="9" y="31"/>
                    <a:pt x="10" y="31"/>
                    <a:pt x="11" y="31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1" y="31"/>
                    <a:pt x="2" y="30"/>
                  </a:cubicBezTo>
                  <a:cubicBezTo>
                    <a:pt x="2" y="30"/>
                    <a:pt x="2" y="29"/>
                    <a:pt x="2" y="27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3"/>
                    <a:pt x="2" y="12"/>
                    <a:pt x="2" y="12"/>
                  </a:cubicBezTo>
                  <a:cubicBezTo>
                    <a:pt x="1" y="11"/>
                    <a:pt x="1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"/>
                  </a:lnTo>
                  <a:close/>
                  <a:moveTo>
                    <a:pt x="5" y="0"/>
                  </a:moveTo>
                  <a:cubicBezTo>
                    <a:pt x="6" y="0"/>
                    <a:pt x="7" y="0"/>
                    <a:pt x="8" y="1"/>
                  </a:cubicBezTo>
                  <a:cubicBezTo>
                    <a:pt x="9" y="2"/>
                    <a:pt x="9" y="2"/>
                    <a:pt x="9" y="3"/>
                  </a:cubicBezTo>
                  <a:cubicBezTo>
                    <a:pt x="9" y="4"/>
                    <a:pt x="9" y="5"/>
                    <a:pt x="8" y="6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4" y="7"/>
                    <a:pt x="4" y="7"/>
                    <a:pt x="3" y="6"/>
                  </a:cubicBezTo>
                  <a:cubicBezTo>
                    <a:pt x="2" y="5"/>
                    <a:pt x="2" y="4"/>
                    <a:pt x="2" y="3"/>
                  </a:cubicBezTo>
                  <a:cubicBezTo>
                    <a:pt x="2" y="2"/>
                    <a:pt x="2" y="2"/>
                    <a:pt x="3" y="1"/>
                  </a:cubicBezTo>
                  <a:cubicBezTo>
                    <a:pt x="4" y="0"/>
                    <a:pt x="4" y="0"/>
                    <a:pt x="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268"/>
            <p:cNvSpPr/>
            <p:nvPr/>
          </p:nvSpPr>
          <p:spPr bwMode="auto">
            <a:xfrm>
              <a:off x="1133" y="2802"/>
              <a:ext cx="33" cy="71"/>
            </a:xfrm>
            <a:custGeom>
              <a:avLst/>
              <a:gdLst>
                <a:gd name="T0" fmla="*/ 9 w 14"/>
                <a:gd name="T1" fmla="*/ 0 h 30"/>
                <a:gd name="T2" fmla="*/ 9 w 14"/>
                <a:gd name="T3" fmla="*/ 8 h 30"/>
                <a:gd name="T4" fmla="*/ 14 w 14"/>
                <a:gd name="T5" fmla="*/ 8 h 30"/>
                <a:gd name="T6" fmla="*/ 14 w 14"/>
                <a:gd name="T7" fmla="*/ 10 h 30"/>
                <a:gd name="T8" fmla="*/ 9 w 14"/>
                <a:gd name="T9" fmla="*/ 10 h 30"/>
                <a:gd name="T10" fmla="*/ 9 w 14"/>
                <a:gd name="T11" fmla="*/ 24 h 30"/>
                <a:gd name="T12" fmla="*/ 9 w 14"/>
                <a:gd name="T13" fmla="*/ 26 h 30"/>
                <a:gd name="T14" fmla="*/ 10 w 14"/>
                <a:gd name="T15" fmla="*/ 27 h 30"/>
                <a:gd name="T16" fmla="*/ 10 w 14"/>
                <a:gd name="T17" fmla="*/ 27 h 30"/>
                <a:gd name="T18" fmla="*/ 13 w 14"/>
                <a:gd name="T19" fmla="*/ 25 h 30"/>
                <a:gd name="T20" fmla="*/ 14 w 14"/>
                <a:gd name="T21" fmla="*/ 26 h 30"/>
                <a:gd name="T22" fmla="*/ 8 w 14"/>
                <a:gd name="T23" fmla="*/ 30 h 30"/>
                <a:gd name="T24" fmla="*/ 4 w 14"/>
                <a:gd name="T25" fmla="*/ 29 h 30"/>
                <a:gd name="T26" fmla="*/ 3 w 14"/>
                <a:gd name="T27" fmla="*/ 26 h 30"/>
                <a:gd name="T28" fmla="*/ 2 w 14"/>
                <a:gd name="T29" fmla="*/ 22 h 30"/>
                <a:gd name="T30" fmla="*/ 2 w 14"/>
                <a:gd name="T31" fmla="*/ 10 h 30"/>
                <a:gd name="T32" fmla="*/ 0 w 14"/>
                <a:gd name="T33" fmla="*/ 10 h 30"/>
                <a:gd name="T34" fmla="*/ 0 w 14"/>
                <a:gd name="T35" fmla="*/ 10 h 30"/>
                <a:gd name="T36" fmla="*/ 4 w 14"/>
                <a:gd name="T37" fmla="*/ 5 h 30"/>
                <a:gd name="T38" fmla="*/ 8 w 14"/>
                <a:gd name="T39" fmla="*/ 0 h 30"/>
                <a:gd name="T40" fmla="*/ 9 w 14"/>
                <a:gd name="T4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" h="30">
                  <a:moveTo>
                    <a:pt x="9" y="0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5"/>
                    <a:pt x="9" y="26"/>
                    <a:pt x="9" y="26"/>
                  </a:cubicBezTo>
                  <a:cubicBezTo>
                    <a:pt x="9" y="27"/>
                    <a:pt x="9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1" y="27"/>
                    <a:pt x="12" y="27"/>
                    <a:pt x="13" y="25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3" y="29"/>
                    <a:pt x="11" y="30"/>
                    <a:pt x="8" y="30"/>
                  </a:cubicBezTo>
                  <a:cubicBezTo>
                    <a:pt x="6" y="30"/>
                    <a:pt x="5" y="30"/>
                    <a:pt x="4" y="29"/>
                  </a:cubicBezTo>
                  <a:cubicBezTo>
                    <a:pt x="3" y="28"/>
                    <a:pt x="3" y="27"/>
                    <a:pt x="3" y="26"/>
                  </a:cubicBezTo>
                  <a:cubicBezTo>
                    <a:pt x="2" y="26"/>
                    <a:pt x="2" y="24"/>
                    <a:pt x="2" y="22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3" y="7"/>
                    <a:pt x="4" y="5"/>
                  </a:cubicBezTo>
                  <a:cubicBezTo>
                    <a:pt x="6" y="4"/>
                    <a:pt x="7" y="2"/>
                    <a:pt x="8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269"/>
            <p:cNvSpPr/>
            <p:nvPr/>
          </p:nvSpPr>
          <p:spPr bwMode="auto">
            <a:xfrm>
              <a:off x="1169" y="2821"/>
              <a:ext cx="52" cy="76"/>
            </a:xfrm>
            <a:custGeom>
              <a:avLst/>
              <a:gdLst>
                <a:gd name="T0" fmla="*/ 11 w 22"/>
                <a:gd name="T1" fmla="*/ 23 h 32"/>
                <a:gd name="T2" fmla="*/ 4 w 22"/>
                <a:gd name="T3" fmla="*/ 7 h 32"/>
                <a:gd name="T4" fmla="*/ 2 w 22"/>
                <a:gd name="T5" fmla="*/ 2 h 32"/>
                <a:gd name="T6" fmla="*/ 0 w 22"/>
                <a:gd name="T7" fmla="*/ 1 h 32"/>
                <a:gd name="T8" fmla="*/ 0 w 22"/>
                <a:gd name="T9" fmla="*/ 0 h 32"/>
                <a:gd name="T10" fmla="*/ 11 w 22"/>
                <a:gd name="T11" fmla="*/ 0 h 32"/>
                <a:gd name="T12" fmla="*/ 11 w 22"/>
                <a:gd name="T13" fmla="*/ 1 h 32"/>
                <a:gd name="T14" fmla="*/ 10 w 22"/>
                <a:gd name="T15" fmla="*/ 1 h 32"/>
                <a:gd name="T16" fmla="*/ 9 w 22"/>
                <a:gd name="T17" fmla="*/ 2 h 32"/>
                <a:gd name="T18" fmla="*/ 10 w 22"/>
                <a:gd name="T19" fmla="*/ 6 h 32"/>
                <a:gd name="T20" fmla="*/ 14 w 22"/>
                <a:gd name="T21" fmla="*/ 14 h 32"/>
                <a:gd name="T22" fmla="*/ 16 w 22"/>
                <a:gd name="T23" fmla="*/ 8 h 32"/>
                <a:gd name="T24" fmla="*/ 18 w 22"/>
                <a:gd name="T25" fmla="*/ 3 h 32"/>
                <a:gd name="T26" fmla="*/ 17 w 22"/>
                <a:gd name="T27" fmla="*/ 2 h 32"/>
                <a:gd name="T28" fmla="*/ 15 w 22"/>
                <a:gd name="T29" fmla="*/ 1 h 32"/>
                <a:gd name="T30" fmla="*/ 15 w 22"/>
                <a:gd name="T31" fmla="*/ 0 h 32"/>
                <a:gd name="T32" fmla="*/ 22 w 22"/>
                <a:gd name="T33" fmla="*/ 0 h 32"/>
                <a:gd name="T34" fmla="*/ 22 w 22"/>
                <a:gd name="T35" fmla="*/ 1 h 32"/>
                <a:gd name="T36" fmla="*/ 21 w 22"/>
                <a:gd name="T37" fmla="*/ 2 h 32"/>
                <a:gd name="T38" fmla="*/ 18 w 22"/>
                <a:gd name="T39" fmla="*/ 7 h 32"/>
                <a:gd name="T40" fmla="*/ 12 w 22"/>
                <a:gd name="T41" fmla="*/ 23 h 32"/>
                <a:gd name="T42" fmla="*/ 9 w 22"/>
                <a:gd name="T43" fmla="*/ 30 h 32"/>
                <a:gd name="T44" fmla="*/ 5 w 22"/>
                <a:gd name="T45" fmla="*/ 32 h 32"/>
                <a:gd name="T46" fmla="*/ 2 w 22"/>
                <a:gd name="T47" fmla="*/ 31 h 32"/>
                <a:gd name="T48" fmla="*/ 1 w 22"/>
                <a:gd name="T49" fmla="*/ 28 h 32"/>
                <a:gd name="T50" fmla="*/ 1 w 22"/>
                <a:gd name="T51" fmla="*/ 26 h 32"/>
                <a:gd name="T52" fmla="*/ 3 w 22"/>
                <a:gd name="T53" fmla="*/ 25 h 32"/>
                <a:gd name="T54" fmla="*/ 5 w 22"/>
                <a:gd name="T55" fmla="*/ 26 h 32"/>
                <a:gd name="T56" fmla="*/ 6 w 22"/>
                <a:gd name="T57" fmla="*/ 28 h 32"/>
                <a:gd name="T58" fmla="*/ 6 w 22"/>
                <a:gd name="T59" fmla="*/ 29 h 32"/>
                <a:gd name="T60" fmla="*/ 7 w 22"/>
                <a:gd name="T61" fmla="*/ 29 h 32"/>
                <a:gd name="T62" fmla="*/ 8 w 22"/>
                <a:gd name="T63" fmla="*/ 29 h 32"/>
                <a:gd name="T64" fmla="*/ 10 w 22"/>
                <a:gd name="T65" fmla="*/ 24 h 32"/>
                <a:gd name="T66" fmla="*/ 11 w 22"/>
                <a:gd name="T67" fmla="*/ 2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2" h="32">
                  <a:moveTo>
                    <a:pt x="11" y="23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2" y="3"/>
                    <a:pt x="2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3"/>
                    <a:pt x="9" y="4"/>
                    <a:pt x="10" y="6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7" y="5"/>
                    <a:pt x="18" y="4"/>
                    <a:pt x="18" y="3"/>
                  </a:cubicBezTo>
                  <a:cubicBezTo>
                    <a:pt x="18" y="2"/>
                    <a:pt x="18" y="2"/>
                    <a:pt x="17" y="2"/>
                  </a:cubicBezTo>
                  <a:cubicBezTo>
                    <a:pt x="17" y="1"/>
                    <a:pt x="16" y="1"/>
                    <a:pt x="15" y="1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1"/>
                    <a:pt x="21" y="1"/>
                    <a:pt x="21" y="2"/>
                  </a:cubicBezTo>
                  <a:cubicBezTo>
                    <a:pt x="20" y="2"/>
                    <a:pt x="19" y="4"/>
                    <a:pt x="18" y="7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7"/>
                    <a:pt x="10" y="29"/>
                    <a:pt x="9" y="30"/>
                  </a:cubicBezTo>
                  <a:cubicBezTo>
                    <a:pt x="8" y="31"/>
                    <a:pt x="6" y="32"/>
                    <a:pt x="5" y="32"/>
                  </a:cubicBezTo>
                  <a:cubicBezTo>
                    <a:pt x="4" y="32"/>
                    <a:pt x="3" y="31"/>
                    <a:pt x="2" y="31"/>
                  </a:cubicBezTo>
                  <a:cubicBezTo>
                    <a:pt x="1" y="30"/>
                    <a:pt x="1" y="29"/>
                    <a:pt x="1" y="28"/>
                  </a:cubicBezTo>
                  <a:cubicBezTo>
                    <a:pt x="1" y="27"/>
                    <a:pt x="1" y="27"/>
                    <a:pt x="1" y="26"/>
                  </a:cubicBezTo>
                  <a:cubicBezTo>
                    <a:pt x="2" y="25"/>
                    <a:pt x="3" y="25"/>
                    <a:pt x="3" y="25"/>
                  </a:cubicBezTo>
                  <a:cubicBezTo>
                    <a:pt x="4" y="25"/>
                    <a:pt x="5" y="25"/>
                    <a:pt x="5" y="26"/>
                  </a:cubicBezTo>
                  <a:cubicBezTo>
                    <a:pt x="6" y="26"/>
                    <a:pt x="6" y="27"/>
                    <a:pt x="6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7" y="29"/>
                    <a:pt x="7" y="29"/>
                  </a:cubicBezTo>
                  <a:cubicBezTo>
                    <a:pt x="7" y="29"/>
                    <a:pt x="8" y="29"/>
                    <a:pt x="8" y="29"/>
                  </a:cubicBezTo>
                  <a:cubicBezTo>
                    <a:pt x="9" y="28"/>
                    <a:pt x="9" y="27"/>
                    <a:pt x="10" y="24"/>
                  </a:cubicBezTo>
                  <a:lnTo>
                    <a:pt x="11" y="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270"/>
            <p:cNvSpPr>
              <a:spLocks noEditPoints="1"/>
            </p:cNvSpPr>
            <p:nvPr/>
          </p:nvSpPr>
          <p:spPr bwMode="auto">
            <a:xfrm>
              <a:off x="1256" y="2821"/>
              <a:ext cx="48" cy="52"/>
            </a:xfrm>
            <a:custGeom>
              <a:avLst/>
              <a:gdLst>
                <a:gd name="T0" fmla="*/ 11 w 20"/>
                <a:gd name="T1" fmla="*/ 19 h 22"/>
                <a:gd name="T2" fmla="*/ 4 w 20"/>
                <a:gd name="T3" fmla="*/ 22 h 22"/>
                <a:gd name="T4" fmla="*/ 1 w 20"/>
                <a:gd name="T5" fmla="*/ 21 h 22"/>
                <a:gd name="T6" fmla="*/ 0 w 20"/>
                <a:gd name="T7" fmla="*/ 18 h 22"/>
                <a:gd name="T8" fmla="*/ 2 w 20"/>
                <a:gd name="T9" fmla="*/ 13 h 22"/>
                <a:gd name="T10" fmla="*/ 11 w 20"/>
                <a:gd name="T11" fmla="*/ 8 h 22"/>
                <a:gd name="T12" fmla="*/ 11 w 20"/>
                <a:gd name="T13" fmla="*/ 6 h 22"/>
                <a:gd name="T14" fmla="*/ 11 w 20"/>
                <a:gd name="T15" fmla="*/ 3 h 22"/>
                <a:gd name="T16" fmla="*/ 10 w 20"/>
                <a:gd name="T17" fmla="*/ 2 h 22"/>
                <a:gd name="T18" fmla="*/ 8 w 20"/>
                <a:gd name="T19" fmla="*/ 1 h 22"/>
                <a:gd name="T20" fmla="*/ 6 w 20"/>
                <a:gd name="T21" fmla="*/ 2 h 22"/>
                <a:gd name="T22" fmla="*/ 5 w 20"/>
                <a:gd name="T23" fmla="*/ 3 h 22"/>
                <a:gd name="T24" fmla="*/ 6 w 20"/>
                <a:gd name="T25" fmla="*/ 4 h 22"/>
                <a:gd name="T26" fmla="*/ 7 w 20"/>
                <a:gd name="T27" fmla="*/ 6 h 22"/>
                <a:gd name="T28" fmla="*/ 6 w 20"/>
                <a:gd name="T29" fmla="*/ 8 h 22"/>
                <a:gd name="T30" fmla="*/ 4 w 20"/>
                <a:gd name="T31" fmla="*/ 9 h 22"/>
                <a:gd name="T32" fmla="*/ 1 w 20"/>
                <a:gd name="T33" fmla="*/ 8 h 22"/>
                <a:gd name="T34" fmla="*/ 0 w 20"/>
                <a:gd name="T35" fmla="*/ 6 h 22"/>
                <a:gd name="T36" fmla="*/ 1 w 20"/>
                <a:gd name="T37" fmla="*/ 3 h 22"/>
                <a:gd name="T38" fmla="*/ 5 w 20"/>
                <a:gd name="T39" fmla="*/ 0 h 22"/>
                <a:gd name="T40" fmla="*/ 10 w 20"/>
                <a:gd name="T41" fmla="*/ 0 h 22"/>
                <a:gd name="T42" fmla="*/ 15 w 20"/>
                <a:gd name="T43" fmla="*/ 1 h 22"/>
                <a:gd name="T44" fmla="*/ 17 w 20"/>
                <a:gd name="T45" fmla="*/ 4 h 22"/>
                <a:gd name="T46" fmla="*/ 17 w 20"/>
                <a:gd name="T47" fmla="*/ 8 h 22"/>
                <a:gd name="T48" fmla="*/ 17 w 20"/>
                <a:gd name="T49" fmla="*/ 16 h 22"/>
                <a:gd name="T50" fmla="*/ 17 w 20"/>
                <a:gd name="T51" fmla="*/ 18 h 22"/>
                <a:gd name="T52" fmla="*/ 18 w 20"/>
                <a:gd name="T53" fmla="*/ 19 h 22"/>
                <a:gd name="T54" fmla="*/ 18 w 20"/>
                <a:gd name="T55" fmla="*/ 19 h 22"/>
                <a:gd name="T56" fmla="*/ 20 w 20"/>
                <a:gd name="T57" fmla="*/ 18 h 22"/>
                <a:gd name="T58" fmla="*/ 20 w 20"/>
                <a:gd name="T59" fmla="*/ 19 h 22"/>
                <a:gd name="T60" fmla="*/ 18 w 20"/>
                <a:gd name="T61" fmla="*/ 21 h 22"/>
                <a:gd name="T62" fmla="*/ 15 w 20"/>
                <a:gd name="T63" fmla="*/ 22 h 22"/>
                <a:gd name="T64" fmla="*/ 12 w 20"/>
                <a:gd name="T65" fmla="*/ 21 h 22"/>
                <a:gd name="T66" fmla="*/ 11 w 20"/>
                <a:gd name="T67" fmla="*/ 19 h 22"/>
                <a:gd name="T68" fmla="*/ 11 w 20"/>
                <a:gd name="T69" fmla="*/ 17 h 22"/>
                <a:gd name="T70" fmla="*/ 11 w 20"/>
                <a:gd name="T71" fmla="*/ 10 h 22"/>
                <a:gd name="T72" fmla="*/ 7 w 20"/>
                <a:gd name="T73" fmla="*/ 13 h 22"/>
                <a:gd name="T74" fmla="*/ 6 w 20"/>
                <a:gd name="T75" fmla="*/ 16 h 22"/>
                <a:gd name="T76" fmla="*/ 7 w 20"/>
                <a:gd name="T77" fmla="*/ 18 h 22"/>
                <a:gd name="T78" fmla="*/ 8 w 20"/>
                <a:gd name="T79" fmla="*/ 18 h 22"/>
                <a:gd name="T80" fmla="*/ 11 w 20"/>
                <a:gd name="T81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" h="22">
                  <a:moveTo>
                    <a:pt x="11" y="19"/>
                  </a:moveTo>
                  <a:cubicBezTo>
                    <a:pt x="8" y="21"/>
                    <a:pt x="6" y="22"/>
                    <a:pt x="4" y="22"/>
                  </a:cubicBezTo>
                  <a:cubicBezTo>
                    <a:pt x="3" y="22"/>
                    <a:pt x="2" y="22"/>
                    <a:pt x="1" y="21"/>
                  </a:cubicBezTo>
                  <a:cubicBezTo>
                    <a:pt x="0" y="20"/>
                    <a:pt x="0" y="19"/>
                    <a:pt x="0" y="18"/>
                  </a:cubicBezTo>
                  <a:cubicBezTo>
                    <a:pt x="0" y="16"/>
                    <a:pt x="0" y="15"/>
                    <a:pt x="2" y="13"/>
                  </a:cubicBezTo>
                  <a:cubicBezTo>
                    <a:pt x="3" y="12"/>
                    <a:pt x="6" y="10"/>
                    <a:pt x="11" y="8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4"/>
                    <a:pt x="11" y="3"/>
                    <a:pt x="11" y="3"/>
                  </a:cubicBezTo>
                  <a:cubicBezTo>
                    <a:pt x="11" y="2"/>
                    <a:pt x="10" y="2"/>
                    <a:pt x="10" y="2"/>
                  </a:cubicBezTo>
                  <a:cubicBezTo>
                    <a:pt x="9" y="1"/>
                    <a:pt x="9" y="1"/>
                    <a:pt x="8" y="1"/>
                  </a:cubicBezTo>
                  <a:cubicBezTo>
                    <a:pt x="7" y="1"/>
                    <a:pt x="6" y="2"/>
                    <a:pt x="6" y="2"/>
                  </a:cubicBezTo>
                  <a:cubicBezTo>
                    <a:pt x="5" y="2"/>
                    <a:pt x="5" y="3"/>
                    <a:pt x="5" y="3"/>
                  </a:cubicBezTo>
                  <a:cubicBezTo>
                    <a:pt x="5" y="3"/>
                    <a:pt x="5" y="4"/>
                    <a:pt x="6" y="4"/>
                  </a:cubicBezTo>
                  <a:cubicBezTo>
                    <a:pt x="6" y="5"/>
                    <a:pt x="7" y="5"/>
                    <a:pt x="7" y="6"/>
                  </a:cubicBezTo>
                  <a:cubicBezTo>
                    <a:pt x="7" y="7"/>
                    <a:pt x="6" y="7"/>
                    <a:pt x="6" y="8"/>
                  </a:cubicBezTo>
                  <a:cubicBezTo>
                    <a:pt x="5" y="8"/>
                    <a:pt x="4" y="9"/>
                    <a:pt x="4" y="9"/>
                  </a:cubicBezTo>
                  <a:cubicBezTo>
                    <a:pt x="3" y="9"/>
                    <a:pt x="2" y="8"/>
                    <a:pt x="1" y="8"/>
                  </a:cubicBezTo>
                  <a:cubicBezTo>
                    <a:pt x="0" y="7"/>
                    <a:pt x="0" y="7"/>
                    <a:pt x="0" y="6"/>
                  </a:cubicBezTo>
                  <a:cubicBezTo>
                    <a:pt x="0" y="5"/>
                    <a:pt x="1" y="4"/>
                    <a:pt x="1" y="3"/>
                  </a:cubicBezTo>
                  <a:cubicBezTo>
                    <a:pt x="2" y="2"/>
                    <a:pt x="4" y="1"/>
                    <a:pt x="5" y="0"/>
                  </a:cubicBezTo>
                  <a:cubicBezTo>
                    <a:pt x="7" y="0"/>
                    <a:pt x="8" y="0"/>
                    <a:pt x="10" y="0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16" y="2"/>
                    <a:pt x="17" y="3"/>
                    <a:pt x="17" y="4"/>
                  </a:cubicBezTo>
                  <a:cubicBezTo>
                    <a:pt x="17" y="4"/>
                    <a:pt x="17" y="6"/>
                    <a:pt x="17" y="8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8"/>
                    <a:pt x="17" y="18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19"/>
                    <a:pt x="19" y="19"/>
                    <a:pt x="20" y="18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20"/>
                    <a:pt x="19" y="21"/>
                    <a:pt x="18" y="21"/>
                  </a:cubicBezTo>
                  <a:cubicBezTo>
                    <a:pt x="17" y="22"/>
                    <a:pt x="16" y="22"/>
                    <a:pt x="15" y="22"/>
                  </a:cubicBezTo>
                  <a:cubicBezTo>
                    <a:pt x="14" y="22"/>
                    <a:pt x="13" y="22"/>
                    <a:pt x="12" y="21"/>
                  </a:cubicBezTo>
                  <a:cubicBezTo>
                    <a:pt x="12" y="21"/>
                    <a:pt x="11" y="20"/>
                    <a:pt x="11" y="19"/>
                  </a:cubicBezTo>
                  <a:close/>
                  <a:moveTo>
                    <a:pt x="11" y="17"/>
                  </a:moveTo>
                  <a:cubicBezTo>
                    <a:pt x="11" y="10"/>
                    <a:pt x="11" y="10"/>
                    <a:pt x="11" y="10"/>
                  </a:cubicBezTo>
                  <a:cubicBezTo>
                    <a:pt x="9" y="11"/>
                    <a:pt x="8" y="12"/>
                    <a:pt x="7" y="13"/>
                  </a:cubicBezTo>
                  <a:cubicBezTo>
                    <a:pt x="6" y="14"/>
                    <a:pt x="6" y="15"/>
                    <a:pt x="6" y="16"/>
                  </a:cubicBezTo>
                  <a:cubicBezTo>
                    <a:pt x="6" y="16"/>
                    <a:pt x="6" y="17"/>
                    <a:pt x="7" y="18"/>
                  </a:cubicBezTo>
                  <a:cubicBezTo>
                    <a:pt x="7" y="18"/>
                    <a:pt x="8" y="18"/>
                    <a:pt x="8" y="18"/>
                  </a:cubicBezTo>
                  <a:cubicBezTo>
                    <a:pt x="9" y="18"/>
                    <a:pt x="10" y="18"/>
                    <a:pt x="11" y="1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271"/>
            <p:cNvSpPr/>
            <p:nvPr/>
          </p:nvSpPr>
          <p:spPr bwMode="auto">
            <a:xfrm>
              <a:off x="1311" y="2821"/>
              <a:ext cx="54" cy="52"/>
            </a:xfrm>
            <a:custGeom>
              <a:avLst/>
              <a:gdLst>
                <a:gd name="T0" fmla="*/ 8 w 23"/>
                <a:gd name="T1" fmla="*/ 0 h 22"/>
                <a:gd name="T2" fmla="*/ 8 w 23"/>
                <a:gd name="T3" fmla="*/ 3 h 22"/>
                <a:gd name="T4" fmla="*/ 12 w 23"/>
                <a:gd name="T5" fmla="*/ 0 h 22"/>
                <a:gd name="T6" fmla="*/ 15 w 23"/>
                <a:gd name="T7" fmla="*/ 0 h 22"/>
                <a:gd name="T8" fmla="*/ 18 w 23"/>
                <a:gd name="T9" fmla="*/ 1 h 22"/>
                <a:gd name="T10" fmla="*/ 20 w 23"/>
                <a:gd name="T11" fmla="*/ 4 h 22"/>
                <a:gd name="T12" fmla="*/ 20 w 23"/>
                <a:gd name="T13" fmla="*/ 9 h 22"/>
                <a:gd name="T14" fmla="*/ 20 w 23"/>
                <a:gd name="T15" fmla="*/ 17 h 22"/>
                <a:gd name="T16" fmla="*/ 21 w 23"/>
                <a:gd name="T17" fmla="*/ 20 h 22"/>
                <a:gd name="T18" fmla="*/ 23 w 23"/>
                <a:gd name="T19" fmla="*/ 21 h 22"/>
                <a:gd name="T20" fmla="*/ 23 w 23"/>
                <a:gd name="T21" fmla="*/ 22 h 22"/>
                <a:gd name="T22" fmla="*/ 12 w 23"/>
                <a:gd name="T23" fmla="*/ 22 h 22"/>
                <a:gd name="T24" fmla="*/ 12 w 23"/>
                <a:gd name="T25" fmla="*/ 21 h 22"/>
                <a:gd name="T26" fmla="*/ 14 w 23"/>
                <a:gd name="T27" fmla="*/ 20 h 22"/>
                <a:gd name="T28" fmla="*/ 14 w 23"/>
                <a:gd name="T29" fmla="*/ 17 h 22"/>
                <a:gd name="T30" fmla="*/ 14 w 23"/>
                <a:gd name="T31" fmla="*/ 7 h 22"/>
                <a:gd name="T32" fmla="*/ 14 w 23"/>
                <a:gd name="T33" fmla="*/ 4 h 22"/>
                <a:gd name="T34" fmla="*/ 13 w 23"/>
                <a:gd name="T35" fmla="*/ 3 h 22"/>
                <a:gd name="T36" fmla="*/ 12 w 23"/>
                <a:gd name="T37" fmla="*/ 3 h 22"/>
                <a:gd name="T38" fmla="*/ 8 w 23"/>
                <a:gd name="T39" fmla="*/ 6 h 22"/>
                <a:gd name="T40" fmla="*/ 8 w 23"/>
                <a:gd name="T41" fmla="*/ 17 h 22"/>
                <a:gd name="T42" fmla="*/ 9 w 23"/>
                <a:gd name="T43" fmla="*/ 20 h 22"/>
                <a:gd name="T44" fmla="*/ 10 w 23"/>
                <a:gd name="T45" fmla="*/ 21 h 22"/>
                <a:gd name="T46" fmla="*/ 10 w 23"/>
                <a:gd name="T47" fmla="*/ 22 h 22"/>
                <a:gd name="T48" fmla="*/ 0 w 23"/>
                <a:gd name="T49" fmla="*/ 22 h 22"/>
                <a:gd name="T50" fmla="*/ 0 w 23"/>
                <a:gd name="T51" fmla="*/ 21 h 22"/>
                <a:gd name="T52" fmla="*/ 2 w 23"/>
                <a:gd name="T53" fmla="*/ 20 h 22"/>
                <a:gd name="T54" fmla="*/ 2 w 23"/>
                <a:gd name="T55" fmla="*/ 17 h 22"/>
                <a:gd name="T56" fmla="*/ 2 w 23"/>
                <a:gd name="T57" fmla="*/ 5 h 22"/>
                <a:gd name="T58" fmla="*/ 2 w 23"/>
                <a:gd name="T59" fmla="*/ 2 h 22"/>
                <a:gd name="T60" fmla="*/ 0 w 23"/>
                <a:gd name="T61" fmla="*/ 1 h 22"/>
                <a:gd name="T62" fmla="*/ 0 w 23"/>
                <a:gd name="T63" fmla="*/ 0 h 22"/>
                <a:gd name="T64" fmla="*/ 8 w 23"/>
                <a:gd name="T6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22">
                  <a:moveTo>
                    <a:pt x="8" y="0"/>
                  </a:moveTo>
                  <a:cubicBezTo>
                    <a:pt x="8" y="3"/>
                    <a:pt x="8" y="3"/>
                    <a:pt x="8" y="3"/>
                  </a:cubicBezTo>
                  <a:cubicBezTo>
                    <a:pt x="9" y="2"/>
                    <a:pt x="11" y="1"/>
                    <a:pt x="12" y="0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6" y="0"/>
                    <a:pt x="17" y="0"/>
                    <a:pt x="18" y="1"/>
                  </a:cubicBezTo>
                  <a:cubicBezTo>
                    <a:pt x="19" y="1"/>
                    <a:pt x="20" y="2"/>
                    <a:pt x="20" y="4"/>
                  </a:cubicBezTo>
                  <a:cubicBezTo>
                    <a:pt x="20" y="4"/>
                    <a:pt x="20" y="6"/>
                    <a:pt x="20" y="9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0" y="19"/>
                    <a:pt x="21" y="20"/>
                    <a:pt x="21" y="20"/>
                  </a:cubicBezTo>
                  <a:cubicBezTo>
                    <a:pt x="21" y="21"/>
                    <a:pt x="22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3" y="20"/>
                    <a:pt x="14" y="20"/>
                  </a:cubicBezTo>
                  <a:cubicBezTo>
                    <a:pt x="14" y="19"/>
                    <a:pt x="14" y="19"/>
                    <a:pt x="14" y="1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6"/>
                    <a:pt x="14" y="5"/>
                    <a:pt x="14" y="4"/>
                  </a:cubicBezTo>
                  <a:cubicBezTo>
                    <a:pt x="14" y="4"/>
                    <a:pt x="13" y="3"/>
                    <a:pt x="13" y="3"/>
                  </a:cubicBezTo>
                  <a:cubicBezTo>
                    <a:pt x="13" y="3"/>
                    <a:pt x="12" y="3"/>
                    <a:pt x="12" y="3"/>
                  </a:cubicBezTo>
                  <a:cubicBezTo>
                    <a:pt x="11" y="3"/>
                    <a:pt x="10" y="4"/>
                    <a:pt x="8" y="6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9"/>
                    <a:pt x="9" y="20"/>
                    <a:pt x="9" y="20"/>
                  </a:cubicBezTo>
                  <a:cubicBezTo>
                    <a:pt x="9" y="20"/>
                    <a:pt x="10" y="21"/>
                    <a:pt x="10" y="21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1" y="20"/>
                    <a:pt x="2" y="20"/>
                  </a:cubicBezTo>
                  <a:cubicBezTo>
                    <a:pt x="2" y="20"/>
                    <a:pt x="2" y="19"/>
                    <a:pt x="2" y="1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272"/>
            <p:cNvSpPr>
              <a:spLocks noEditPoints="1"/>
            </p:cNvSpPr>
            <p:nvPr/>
          </p:nvSpPr>
          <p:spPr bwMode="auto">
            <a:xfrm>
              <a:off x="1372" y="2799"/>
              <a:ext cx="55" cy="74"/>
            </a:xfrm>
            <a:custGeom>
              <a:avLst/>
              <a:gdLst>
                <a:gd name="T0" fmla="*/ 21 w 23"/>
                <a:gd name="T1" fmla="*/ 0 h 31"/>
                <a:gd name="T2" fmla="*/ 21 w 23"/>
                <a:gd name="T3" fmla="*/ 24 h 31"/>
                <a:gd name="T4" fmla="*/ 21 w 23"/>
                <a:gd name="T5" fmla="*/ 27 h 31"/>
                <a:gd name="T6" fmla="*/ 21 w 23"/>
                <a:gd name="T7" fmla="*/ 28 h 31"/>
                <a:gd name="T8" fmla="*/ 23 w 23"/>
                <a:gd name="T9" fmla="*/ 29 h 31"/>
                <a:gd name="T10" fmla="*/ 23 w 23"/>
                <a:gd name="T11" fmla="*/ 30 h 31"/>
                <a:gd name="T12" fmla="*/ 14 w 23"/>
                <a:gd name="T13" fmla="*/ 31 h 31"/>
                <a:gd name="T14" fmla="*/ 14 w 23"/>
                <a:gd name="T15" fmla="*/ 28 h 31"/>
                <a:gd name="T16" fmla="*/ 11 w 23"/>
                <a:gd name="T17" fmla="*/ 31 h 31"/>
                <a:gd name="T18" fmla="*/ 8 w 23"/>
                <a:gd name="T19" fmla="*/ 31 h 31"/>
                <a:gd name="T20" fmla="*/ 2 w 23"/>
                <a:gd name="T21" fmla="*/ 28 h 31"/>
                <a:gd name="T22" fmla="*/ 0 w 23"/>
                <a:gd name="T23" fmla="*/ 20 h 31"/>
                <a:gd name="T24" fmla="*/ 1 w 23"/>
                <a:gd name="T25" fmla="*/ 14 h 31"/>
                <a:gd name="T26" fmla="*/ 4 w 23"/>
                <a:gd name="T27" fmla="*/ 10 h 31"/>
                <a:gd name="T28" fmla="*/ 9 w 23"/>
                <a:gd name="T29" fmla="*/ 9 h 31"/>
                <a:gd name="T30" fmla="*/ 12 w 23"/>
                <a:gd name="T31" fmla="*/ 9 h 31"/>
                <a:gd name="T32" fmla="*/ 14 w 23"/>
                <a:gd name="T33" fmla="*/ 11 h 31"/>
                <a:gd name="T34" fmla="*/ 14 w 23"/>
                <a:gd name="T35" fmla="*/ 5 h 31"/>
                <a:gd name="T36" fmla="*/ 14 w 23"/>
                <a:gd name="T37" fmla="*/ 2 h 31"/>
                <a:gd name="T38" fmla="*/ 13 w 23"/>
                <a:gd name="T39" fmla="*/ 1 h 31"/>
                <a:gd name="T40" fmla="*/ 11 w 23"/>
                <a:gd name="T41" fmla="*/ 0 h 31"/>
                <a:gd name="T42" fmla="*/ 11 w 23"/>
                <a:gd name="T43" fmla="*/ 0 h 31"/>
                <a:gd name="T44" fmla="*/ 21 w 23"/>
                <a:gd name="T45" fmla="*/ 0 h 31"/>
                <a:gd name="T46" fmla="*/ 14 w 23"/>
                <a:gd name="T47" fmla="*/ 14 h 31"/>
                <a:gd name="T48" fmla="*/ 10 w 23"/>
                <a:gd name="T49" fmla="*/ 11 h 31"/>
                <a:gd name="T50" fmla="*/ 9 w 23"/>
                <a:gd name="T51" fmla="*/ 11 h 31"/>
                <a:gd name="T52" fmla="*/ 7 w 23"/>
                <a:gd name="T53" fmla="*/ 14 h 31"/>
                <a:gd name="T54" fmla="*/ 7 w 23"/>
                <a:gd name="T55" fmla="*/ 19 h 31"/>
                <a:gd name="T56" fmla="*/ 7 w 23"/>
                <a:gd name="T57" fmla="*/ 25 h 31"/>
                <a:gd name="T58" fmla="*/ 9 w 23"/>
                <a:gd name="T59" fmla="*/ 28 h 31"/>
                <a:gd name="T60" fmla="*/ 10 w 23"/>
                <a:gd name="T61" fmla="*/ 29 h 31"/>
                <a:gd name="T62" fmla="*/ 14 w 23"/>
                <a:gd name="T63" fmla="*/ 25 h 31"/>
                <a:gd name="T64" fmla="*/ 14 w 23"/>
                <a:gd name="T65" fmla="*/ 1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31">
                  <a:moveTo>
                    <a:pt x="21" y="0"/>
                  </a:moveTo>
                  <a:cubicBezTo>
                    <a:pt x="21" y="24"/>
                    <a:pt x="21" y="24"/>
                    <a:pt x="21" y="24"/>
                  </a:cubicBezTo>
                  <a:cubicBezTo>
                    <a:pt x="21" y="26"/>
                    <a:pt x="21" y="27"/>
                    <a:pt x="21" y="27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2" y="29"/>
                    <a:pt x="22" y="29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3" y="29"/>
                    <a:pt x="12" y="30"/>
                    <a:pt x="11" y="31"/>
                  </a:cubicBezTo>
                  <a:cubicBezTo>
                    <a:pt x="10" y="31"/>
                    <a:pt x="9" y="31"/>
                    <a:pt x="8" y="31"/>
                  </a:cubicBezTo>
                  <a:cubicBezTo>
                    <a:pt x="6" y="31"/>
                    <a:pt x="4" y="30"/>
                    <a:pt x="2" y="28"/>
                  </a:cubicBezTo>
                  <a:cubicBezTo>
                    <a:pt x="1" y="26"/>
                    <a:pt x="0" y="23"/>
                    <a:pt x="0" y="20"/>
                  </a:cubicBezTo>
                  <a:cubicBezTo>
                    <a:pt x="0" y="18"/>
                    <a:pt x="0" y="16"/>
                    <a:pt x="1" y="14"/>
                  </a:cubicBezTo>
                  <a:cubicBezTo>
                    <a:pt x="2" y="12"/>
                    <a:pt x="3" y="11"/>
                    <a:pt x="4" y="10"/>
                  </a:cubicBezTo>
                  <a:cubicBezTo>
                    <a:pt x="6" y="9"/>
                    <a:pt x="7" y="9"/>
                    <a:pt x="9" y="9"/>
                  </a:cubicBezTo>
                  <a:cubicBezTo>
                    <a:pt x="10" y="9"/>
                    <a:pt x="11" y="9"/>
                    <a:pt x="12" y="9"/>
                  </a:cubicBezTo>
                  <a:cubicBezTo>
                    <a:pt x="12" y="10"/>
                    <a:pt x="13" y="10"/>
                    <a:pt x="14" y="11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3"/>
                    <a:pt x="14" y="2"/>
                    <a:pt x="14" y="2"/>
                  </a:cubicBezTo>
                  <a:cubicBezTo>
                    <a:pt x="14" y="1"/>
                    <a:pt x="13" y="1"/>
                    <a:pt x="13" y="1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lnTo>
                    <a:pt x="21" y="0"/>
                  </a:lnTo>
                  <a:close/>
                  <a:moveTo>
                    <a:pt x="14" y="14"/>
                  </a:moveTo>
                  <a:cubicBezTo>
                    <a:pt x="13" y="12"/>
                    <a:pt x="12" y="11"/>
                    <a:pt x="10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12"/>
                    <a:pt x="8" y="13"/>
                    <a:pt x="7" y="14"/>
                  </a:cubicBezTo>
                  <a:cubicBezTo>
                    <a:pt x="7" y="15"/>
                    <a:pt x="7" y="17"/>
                    <a:pt x="7" y="19"/>
                  </a:cubicBezTo>
                  <a:cubicBezTo>
                    <a:pt x="7" y="22"/>
                    <a:pt x="7" y="24"/>
                    <a:pt x="7" y="25"/>
                  </a:cubicBezTo>
                  <a:cubicBezTo>
                    <a:pt x="8" y="27"/>
                    <a:pt x="8" y="28"/>
                    <a:pt x="9" y="28"/>
                  </a:cubicBezTo>
                  <a:cubicBezTo>
                    <a:pt x="9" y="28"/>
                    <a:pt x="10" y="29"/>
                    <a:pt x="10" y="29"/>
                  </a:cubicBezTo>
                  <a:cubicBezTo>
                    <a:pt x="12" y="29"/>
                    <a:pt x="13" y="28"/>
                    <a:pt x="14" y="25"/>
                  </a:cubicBezTo>
                  <a:lnTo>
                    <a:pt x="14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273"/>
            <p:cNvSpPr/>
            <p:nvPr/>
          </p:nvSpPr>
          <p:spPr bwMode="auto">
            <a:xfrm>
              <a:off x="1460" y="2799"/>
              <a:ext cx="38" cy="74"/>
            </a:xfrm>
            <a:custGeom>
              <a:avLst/>
              <a:gdLst>
                <a:gd name="T0" fmla="*/ 16 w 16"/>
                <a:gd name="T1" fmla="*/ 30 h 31"/>
                <a:gd name="T2" fmla="*/ 16 w 16"/>
                <a:gd name="T3" fmla="*/ 31 h 31"/>
                <a:gd name="T4" fmla="*/ 0 w 16"/>
                <a:gd name="T5" fmla="*/ 31 h 31"/>
                <a:gd name="T6" fmla="*/ 0 w 16"/>
                <a:gd name="T7" fmla="*/ 30 h 31"/>
                <a:gd name="T8" fmla="*/ 1 w 16"/>
                <a:gd name="T9" fmla="*/ 30 h 31"/>
                <a:gd name="T10" fmla="*/ 3 w 16"/>
                <a:gd name="T11" fmla="*/ 29 h 31"/>
                <a:gd name="T12" fmla="*/ 4 w 16"/>
                <a:gd name="T13" fmla="*/ 28 h 31"/>
                <a:gd name="T14" fmla="*/ 4 w 16"/>
                <a:gd name="T15" fmla="*/ 25 h 31"/>
                <a:gd name="T16" fmla="*/ 4 w 16"/>
                <a:gd name="T17" fmla="*/ 5 h 31"/>
                <a:gd name="T18" fmla="*/ 4 w 16"/>
                <a:gd name="T19" fmla="*/ 2 h 31"/>
                <a:gd name="T20" fmla="*/ 3 w 16"/>
                <a:gd name="T21" fmla="*/ 1 h 31"/>
                <a:gd name="T22" fmla="*/ 1 w 16"/>
                <a:gd name="T23" fmla="*/ 0 h 31"/>
                <a:gd name="T24" fmla="*/ 0 w 16"/>
                <a:gd name="T25" fmla="*/ 0 h 31"/>
                <a:gd name="T26" fmla="*/ 0 w 16"/>
                <a:gd name="T27" fmla="*/ 0 h 31"/>
                <a:gd name="T28" fmla="*/ 16 w 16"/>
                <a:gd name="T29" fmla="*/ 0 h 31"/>
                <a:gd name="T30" fmla="*/ 16 w 16"/>
                <a:gd name="T31" fmla="*/ 0 h 31"/>
                <a:gd name="T32" fmla="*/ 15 w 16"/>
                <a:gd name="T33" fmla="*/ 0 h 31"/>
                <a:gd name="T34" fmla="*/ 13 w 16"/>
                <a:gd name="T35" fmla="*/ 1 h 31"/>
                <a:gd name="T36" fmla="*/ 12 w 16"/>
                <a:gd name="T37" fmla="*/ 2 h 31"/>
                <a:gd name="T38" fmla="*/ 12 w 16"/>
                <a:gd name="T39" fmla="*/ 5 h 31"/>
                <a:gd name="T40" fmla="*/ 12 w 16"/>
                <a:gd name="T41" fmla="*/ 25 h 31"/>
                <a:gd name="T42" fmla="*/ 12 w 16"/>
                <a:gd name="T43" fmla="*/ 28 h 31"/>
                <a:gd name="T44" fmla="*/ 13 w 16"/>
                <a:gd name="T45" fmla="*/ 29 h 31"/>
                <a:gd name="T46" fmla="*/ 15 w 16"/>
                <a:gd name="T47" fmla="*/ 30 h 31"/>
                <a:gd name="T48" fmla="*/ 16 w 16"/>
                <a:gd name="T4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" h="31">
                  <a:moveTo>
                    <a:pt x="16" y="30"/>
                  </a:moveTo>
                  <a:cubicBezTo>
                    <a:pt x="16" y="31"/>
                    <a:pt x="16" y="31"/>
                    <a:pt x="16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2" y="30"/>
                    <a:pt x="3" y="30"/>
                    <a:pt x="3" y="29"/>
                  </a:cubicBezTo>
                  <a:cubicBezTo>
                    <a:pt x="4" y="29"/>
                    <a:pt x="4" y="29"/>
                    <a:pt x="4" y="28"/>
                  </a:cubicBezTo>
                  <a:cubicBezTo>
                    <a:pt x="4" y="28"/>
                    <a:pt x="4" y="27"/>
                    <a:pt x="4" y="2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3"/>
                    <a:pt x="4" y="2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1"/>
                    <a:pt x="2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4" y="1"/>
                    <a:pt x="13" y="1"/>
                  </a:cubicBezTo>
                  <a:cubicBezTo>
                    <a:pt x="13" y="1"/>
                    <a:pt x="12" y="1"/>
                    <a:pt x="12" y="2"/>
                  </a:cubicBezTo>
                  <a:cubicBezTo>
                    <a:pt x="12" y="2"/>
                    <a:pt x="12" y="3"/>
                    <a:pt x="12" y="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2" y="29"/>
                    <a:pt x="13" y="29"/>
                    <a:pt x="13" y="29"/>
                  </a:cubicBezTo>
                  <a:cubicBezTo>
                    <a:pt x="14" y="30"/>
                    <a:pt x="14" y="30"/>
                    <a:pt x="15" y="30"/>
                  </a:cubicBezTo>
                  <a:lnTo>
                    <a:pt x="1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274"/>
            <p:cNvSpPr/>
            <p:nvPr/>
          </p:nvSpPr>
          <p:spPr bwMode="auto">
            <a:xfrm>
              <a:off x="1505" y="2821"/>
              <a:ext cx="54" cy="52"/>
            </a:xfrm>
            <a:custGeom>
              <a:avLst/>
              <a:gdLst>
                <a:gd name="T0" fmla="*/ 9 w 23"/>
                <a:gd name="T1" fmla="*/ 0 h 22"/>
                <a:gd name="T2" fmla="*/ 9 w 23"/>
                <a:gd name="T3" fmla="*/ 3 h 22"/>
                <a:gd name="T4" fmla="*/ 12 w 23"/>
                <a:gd name="T5" fmla="*/ 0 h 22"/>
                <a:gd name="T6" fmla="*/ 15 w 23"/>
                <a:gd name="T7" fmla="*/ 0 h 22"/>
                <a:gd name="T8" fmla="*/ 19 w 23"/>
                <a:gd name="T9" fmla="*/ 1 h 22"/>
                <a:gd name="T10" fmla="*/ 20 w 23"/>
                <a:gd name="T11" fmla="*/ 4 h 22"/>
                <a:gd name="T12" fmla="*/ 21 w 23"/>
                <a:gd name="T13" fmla="*/ 9 h 22"/>
                <a:gd name="T14" fmla="*/ 21 w 23"/>
                <a:gd name="T15" fmla="*/ 17 h 22"/>
                <a:gd name="T16" fmla="*/ 21 w 23"/>
                <a:gd name="T17" fmla="*/ 20 h 22"/>
                <a:gd name="T18" fmla="*/ 23 w 23"/>
                <a:gd name="T19" fmla="*/ 21 h 22"/>
                <a:gd name="T20" fmla="*/ 23 w 23"/>
                <a:gd name="T21" fmla="*/ 22 h 22"/>
                <a:gd name="T22" fmla="*/ 12 w 23"/>
                <a:gd name="T23" fmla="*/ 22 h 22"/>
                <a:gd name="T24" fmla="*/ 12 w 23"/>
                <a:gd name="T25" fmla="*/ 21 h 22"/>
                <a:gd name="T26" fmla="*/ 14 w 23"/>
                <a:gd name="T27" fmla="*/ 20 h 22"/>
                <a:gd name="T28" fmla="*/ 14 w 23"/>
                <a:gd name="T29" fmla="*/ 17 h 22"/>
                <a:gd name="T30" fmla="*/ 14 w 23"/>
                <a:gd name="T31" fmla="*/ 7 h 22"/>
                <a:gd name="T32" fmla="*/ 14 w 23"/>
                <a:gd name="T33" fmla="*/ 4 h 22"/>
                <a:gd name="T34" fmla="*/ 13 w 23"/>
                <a:gd name="T35" fmla="*/ 3 h 22"/>
                <a:gd name="T36" fmla="*/ 12 w 23"/>
                <a:gd name="T37" fmla="*/ 3 h 22"/>
                <a:gd name="T38" fmla="*/ 9 w 23"/>
                <a:gd name="T39" fmla="*/ 6 h 22"/>
                <a:gd name="T40" fmla="*/ 9 w 23"/>
                <a:gd name="T41" fmla="*/ 17 h 22"/>
                <a:gd name="T42" fmla="*/ 9 w 23"/>
                <a:gd name="T43" fmla="*/ 20 h 22"/>
                <a:gd name="T44" fmla="*/ 11 w 23"/>
                <a:gd name="T45" fmla="*/ 21 h 22"/>
                <a:gd name="T46" fmla="*/ 11 w 23"/>
                <a:gd name="T47" fmla="*/ 22 h 22"/>
                <a:gd name="T48" fmla="*/ 0 w 23"/>
                <a:gd name="T49" fmla="*/ 22 h 22"/>
                <a:gd name="T50" fmla="*/ 0 w 23"/>
                <a:gd name="T51" fmla="*/ 21 h 22"/>
                <a:gd name="T52" fmla="*/ 2 w 23"/>
                <a:gd name="T53" fmla="*/ 20 h 22"/>
                <a:gd name="T54" fmla="*/ 2 w 23"/>
                <a:gd name="T55" fmla="*/ 17 h 22"/>
                <a:gd name="T56" fmla="*/ 2 w 23"/>
                <a:gd name="T57" fmla="*/ 5 h 22"/>
                <a:gd name="T58" fmla="*/ 2 w 23"/>
                <a:gd name="T59" fmla="*/ 2 h 22"/>
                <a:gd name="T60" fmla="*/ 0 w 23"/>
                <a:gd name="T61" fmla="*/ 1 h 22"/>
                <a:gd name="T62" fmla="*/ 0 w 23"/>
                <a:gd name="T63" fmla="*/ 0 h 22"/>
                <a:gd name="T64" fmla="*/ 9 w 23"/>
                <a:gd name="T6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22">
                  <a:moveTo>
                    <a:pt x="9" y="0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10" y="2"/>
                    <a:pt x="11" y="1"/>
                    <a:pt x="12" y="0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6" y="0"/>
                    <a:pt x="18" y="0"/>
                    <a:pt x="19" y="1"/>
                  </a:cubicBezTo>
                  <a:cubicBezTo>
                    <a:pt x="19" y="1"/>
                    <a:pt x="20" y="2"/>
                    <a:pt x="20" y="4"/>
                  </a:cubicBezTo>
                  <a:cubicBezTo>
                    <a:pt x="21" y="4"/>
                    <a:pt x="21" y="6"/>
                    <a:pt x="21" y="9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20"/>
                    <a:pt x="21" y="20"/>
                  </a:cubicBezTo>
                  <a:cubicBezTo>
                    <a:pt x="21" y="21"/>
                    <a:pt x="22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4" y="20"/>
                    <a:pt x="14" y="20"/>
                  </a:cubicBezTo>
                  <a:cubicBezTo>
                    <a:pt x="14" y="19"/>
                    <a:pt x="14" y="19"/>
                    <a:pt x="14" y="1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6"/>
                    <a:pt x="14" y="5"/>
                    <a:pt x="14" y="4"/>
                  </a:cubicBezTo>
                  <a:cubicBezTo>
                    <a:pt x="14" y="4"/>
                    <a:pt x="14" y="3"/>
                    <a:pt x="13" y="3"/>
                  </a:cubicBezTo>
                  <a:cubicBezTo>
                    <a:pt x="13" y="3"/>
                    <a:pt x="13" y="3"/>
                    <a:pt x="12" y="3"/>
                  </a:cubicBezTo>
                  <a:cubicBezTo>
                    <a:pt x="11" y="3"/>
                    <a:pt x="10" y="4"/>
                    <a:pt x="9" y="6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9"/>
                    <a:pt x="9" y="20"/>
                    <a:pt x="9" y="20"/>
                  </a:cubicBezTo>
                  <a:cubicBezTo>
                    <a:pt x="9" y="20"/>
                    <a:pt x="10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1" y="20"/>
                    <a:pt x="2" y="20"/>
                  </a:cubicBezTo>
                  <a:cubicBezTo>
                    <a:pt x="2" y="20"/>
                    <a:pt x="2" y="19"/>
                    <a:pt x="2" y="1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275"/>
            <p:cNvSpPr/>
            <p:nvPr/>
          </p:nvSpPr>
          <p:spPr bwMode="auto">
            <a:xfrm>
              <a:off x="1564" y="2802"/>
              <a:ext cx="36" cy="71"/>
            </a:xfrm>
            <a:custGeom>
              <a:avLst/>
              <a:gdLst>
                <a:gd name="T0" fmla="*/ 9 w 15"/>
                <a:gd name="T1" fmla="*/ 0 h 30"/>
                <a:gd name="T2" fmla="*/ 9 w 15"/>
                <a:gd name="T3" fmla="*/ 8 h 30"/>
                <a:gd name="T4" fmla="*/ 15 w 15"/>
                <a:gd name="T5" fmla="*/ 8 h 30"/>
                <a:gd name="T6" fmla="*/ 15 w 15"/>
                <a:gd name="T7" fmla="*/ 10 h 30"/>
                <a:gd name="T8" fmla="*/ 9 w 15"/>
                <a:gd name="T9" fmla="*/ 10 h 30"/>
                <a:gd name="T10" fmla="*/ 9 w 15"/>
                <a:gd name="T11" fmla="*/ 24 h 30"/>
                <a:gd name="T12" fmla="*/ 10 w 15"/>
                <a:gd name="T13" fmla="*/ 26 h 30"/>
                <a:gd name="T14" fmla="*/ 10 w 15"/>
                <a:gd name="T15" fmla="*/ 27 h 30"/>
                <a:gd name="T16" fmla="*/ 11 w 15"/>
                <a:gd name="T17" fmla="*/ 27 h 30"/>
                <a:gd name="T18" fmla="*/ 14 w 15"/>
                <a:gd name="T19" fmla="*/ 25 h 30"/>
                <a:gd name="T20" fmla="*/ 15 w 15"/>
                <a:gd name="T21" fmla="*/ 26 h 30"/>
                <a:gd name="T22" fmla="*/ 9 w 15"/>
                <a:gd name="T23" fmla="*/ 30 h 30"/>
                <a:gd name="T24" fmla="*/ 5 w 15"/>
                <a:gd name="T25" fmla="*/ 29 h 30"/>
                <a:gd name="T26" fmla="*/ 3 w 15"/>
                <a:gd name="T27" fmla="*/ 26 h 30"/>
                <a:gd name="T28" fmla="*/ 3 w 15"/>
                <a:gd name="T29" fmla="*/ 22 h 30"/>
                <a:gd name="T30" fmla="*/ 3 w 15"/>
                <a:gd name="T31" fmla="*/ 10 h 30"/>
                <a:gd name="T32" fmla="*/ 0 w 15"/>
                <a:gd name="T33" fmla="*/ 10 h 30"/>
                <a:gd name="T34" fmla="*/ 0 w 15"/>
                <a:gd name="T35" fmla="*/ 10 h 30"/>
                <a:gd name="T36" fmla="*/ 5 w 15"/>
                <a:gd name="T37" fmla="*/ 5 h 30"/>
                <a:gd name="T38" fmla="*/ 9 w 15"/>
                <a:gd name="T3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" h="30">
                  <a:moveTo>
                    <a:pt x="9" y="0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5"/>
                    <a:pt x="10" y="26"/>
                    <a:pt x="10" y="26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2" y="27"/>
                    <a:pt x="13" y="27"/>
                    <a:pt x="14" y="25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3" y="29"/>
                    <a:pt x="11" y="30"/>
                    <a:pt x="9" y="30"/>
                  </a:cubicBezTo>
                  <a:cubicBezTo>
                    <a:pt x="7" y="30"/>
                    <a:pt x="6" y="30"/>
                    <a:pt x="5" y="29"/>
                  </a:cubicBezTo>
                  <a:cubicBezTo>
                    <a:pt x="4" y="28"/>
                    <a:pt x="4" y="27"/>
                    <a:pt x="3" y="26"/>
                  </a:cubicBezTo>
                  <a:cubicBezTo>
                    <a:pt x="3" y="26"/>
                    <a:pt x="3" y="24"/>
                    <a:pt x="3" y="22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4" y="7"/>
                    <a:pt x="5" y="5"/>
                  </a:cubicBezTo>
                  <a:cubicBezTo>
                    <a:pt x="7" y="4"/>
                    <a:pt x="8" y="2"/>
                    <a:pt x="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276"/>
            <p:cNvSpPr>
              <a:spLocks noEditPoints="1"/>
            </p:cNvSpPr>
            <p:nvPr/>
          </p:nvSpPr>
          <p:spPr bwMode="auto">
            <a:xfrm>
              <a:off x="1604" y="2821"/>
              <a:ext cx="43" cy="52"/>
            </a:xfrm>
            <a:custGeom>
              <a:avLst/>
              <a:gdLst>
                <a:gd name="T0" fmla="*/ 18 w 18"/>
                <a:gd name="T1" fmla="*/ 10 h 22"/>
                <a:gd name="T2" fmla="*/ 6 w 18"/>
                <a:gd name="T3" fmla="*/ 10 h 22"/>
                <a:gd name="T4" fmla="*/ 8 w 18"/>
                <a:gd name="T5" fmla="*/ 17 h 22"/>
                <a:gd name="T6" fmla="*/ 12 w 18"/>
                <a:gd name="T7" fmla="*/ 19 h 22"/>
                <a:gd name="T8" fmla="*/ 15 w 18"/>
                <a:gd name="T9" fmla="*/ 18 h 22"/>
                <a:gd name="T10" fmla="*/ 17 w 18"/>
                <a:gd name="T11" fmla="*/ 15 h 22"/>
                <a:gd name="T12" fmla="*/ 18 w 18"/>
                <a:gd name="T13" fmla="*/ 16 h 22"/>
                <a:gd name="T14" fmla="*/ 14 w 18"/>
                <a:gd name="T15" fmla="*/ 21 h 22"/>
                <a:gd name="T16" fmla="*/ 9 w 18"/>
                <a:gd name="T17" fmla="*/ 22 h 22"/>
                <a:gd name="T18" fmla="*/ 2 w 18"/>
                <a:gd name="T19" fmla="*/ 19 h 22"/>
                <a:gd name="T20" fmla="*/ 0 w 18"/>
                <a:gd name="T21" fmla="*/ 11 h 22"/>
                <a:gd name="T22" fmla="*/ 3 w 18"/>
                <a:gd name="T23" fmla="*/ 3 h 22"/>
                <a:gd name="T24" fmla="*/ 10 w 18"/>
                <a:gd name="T25" fmla="*/ 0 h 22"/>
                <a:gd name="T26" fmla="*/ 15 w 18"/>
                <a:gd name="T27" fmla="*/ 2 h 22"/>
                <a:gd name="T28" fmla="*/ 18 w 18"/>
                <a:gd name="T29" fmla="*/ 10 h 22"/>
                <a:gd name="T30" fmla="*/ 12 w 18"/>
                <a:gd name="T31" fmla="*/ 9 h 22"/>
                <a:gd name="T32" fmla="*/ 12 w 18"/>
                <a:gd name="T33" fmla="*/ 4 h 22"/>
                <a:gd name="T34" fmla="*/ 11 w 18"/>
                <a:gd name="T35" fmla="*/ 1 h 22"/>
                <a:gd name="T36" fmla="*/ 9 w 18"/>
                <a:gd name="T37" fmla="*/ 1 h 22"/>
                <a:gd name="T38" fmla="*/ 7 w 18"/>
                <a:gd name="T39" fmla="*/ 2 h 22"/>
                <a:gd name="T40" fmla="*/ 6 w 18"/>
                <a:gd name="T41" fmla="*/ 8 h 22"/>
                <a:gd name="T42" fmla="*/ 6 w 18"/>
                <a:gd name="T43" fmla="*/ 9 h 22"/>
                <a:gd name="T44" fmla="*/ 12 w 18"/>
                <a:gd name="T45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" h="22">
                  <a:moveTo>
                    <a:pt x="18" y="1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6" y="13"/>
                    <a:pt x="7" y="15"/>
                    <a:pt x="8" y="17"/>
                  </a:cubicBezTo>
                  <a:cubicBezTo>
                    <a:pt x="9" y="18"/>
                    <a:pt x="11" y="19"/>
                    <a:pt x="12" y="19"/>
                  </a:cubicBezTo>
                  <a:cubicBezTo>
                    <a:pt x="13" y="19"/>
                    <a:pt x="14" y="19"/>
                    <a:pt x="15" y="18"/>
                  </a:cubicBezTo>
                  <a:cubicBezTo>
                    <a:pt x="15" y="18"/>
                    <a:pt x="16" y="17"/>
                    <a:pt x="17" y="15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7" y="18"/>
                    <a:pt x="15" y="20"/>
                    <a:pt x="14" y="21"/>
                  </a:cubicBezTo>
                  <a:cubicBezTo>
                    <a:pt x="13" y="22"/>
                    <a:pt x="11" y="22"/>
                    <a:pt x="9" y="22"/>
                  </a:cubicBezTo>
                  <a:cubicBezTo>
                    <a:pt x="6" y="22"/>
                    <a:pt x="3" y="21"/>
                    <a:pt x="2" y="19"/>
                  </a:cubicBezTo>
                  <a:cubicBezTo>
                    <a:pt x="1" y="17"/>
                    <a:pt x="0" y="14"/>
                    <a:pt x="0" y="11"/>
                  </a:cubicBezTo>
                  <a:cubicBezTo>
                    <a:pt x="0" y="8"/>
                    <a:pt x="1" y="5"/>
                    <a:pt x="3" y="3"/>
                  </a:cubicBezTo>
                  <a:cubicBezTo>
                    <a:pt x="5" y="1"/>
                    <a:pt x="7" y="0"/>
                    <a:pt x="10" y="0"/>
                  </a:cubicBezTo>
                  <a:cubicBezTo>
                    <a:pt x="12" y="0"/>
                    <a:pt x="14" y="0"/>
                    <a:pt x="15" y="2"/>
                  </a:cubicBezTo>
                  <a:cubicBezTo>
                    <a:pt x="17" y="4"/>
                    <a:pt x="18" y="7"/>
                    <a:pt x="18" y="10"/>
                  </a:cubicBezTo>
                  <a:close/>
                  <a:moveTo>
                    <a:pt x="12" y="9"/>
                  </a:moveTo>
                  <a:cubicBezTo>
                    <a:pt x="12" y="6"/>
                    <a:pt x="12" y="4"/>
                    <a:pt x="12" y="4"/>
                  </a:cubicBezTo>
                  <a:cubicBezTo>
                    <a:pt x="11" y="3"/>
                    <a:pt x="11" y="2"/>
                    <a:pt x="11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8" y="1"/>
                    <a:pt x="8" y="1"/>
                    <a:pt x="7" y="2"/>
                  </a:cubicBezTo>
                  <a:cubicBezTo>
                    <a:pt x="6" y="4"/>
                    <a:pt x="6" y="5"/>
                    <a:pt x="6" y="8"/>
                  </a:cubicBezTo>
                  <a:cubicBezTo>
                    <a:pt x="6" y="9"/>
                    <a:pt x="6" y="9"/>
                    <a:pt x="6" y="9"/>
                  </a:cubicBezTo>
                  <a:lnTo>
                    <a:pt x="12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277"/>
            <p:cNvSpPr>
              <a:spLocks noEditPoints="1"/>
            </p:cNvSpPr>
            <p:nvPr/>
          </p:nvSpPr>
          <p:spPr bwMode="auto">
            <a:xfrm>
              <a:off x="1654" y="2821"/>
              <a:ext cx="50" cy="76"/>
            </a:xfrm>
            <a:custGeom>
              <a:avLst/>
              <a:gdLst>
                <a:gd name="T0" fmla="*/ 13 w 21"/>
                <a:gd name="T1" fmla="*/ 0 h 32"/>
                <a:gd name="T2" fmla="*/ 20 w 21"/>
                <a:gd name="T3" fmla="*/ 0 h 32"/>
                <a:gd name="T4" fmla="*/ 20 w 21"/>
                <a:gd name="T5" fmla="*/ 3 h 32"/>
                <a:gd name="T6" fmla="*/ 16 w 21"/>
                <a:gd name="T7" fmla="*/ 3 h 32"/>
                <a:gd name="T8" fmla="*/ 18 w 21"/>
                <a:gd name="T9" fmla="*/ 5 h 32"/>
                <a:gd name="T10" fmla="*/ 18 w 21"/>
                <a:gd name="T11" fmla="*/ 8 h 32"/>
                <a:gd name="T12" fmla="*/ 17 w 21"/>
                <a:gd name="T13" fmla="*/ 12 h 32"/>
                <a:gd name="T14" fmla="*/ 14 w 21"/>
                <a:gd name="T15" fmla="*/ 14 h 32"/>
                <a:gd name="T16" fmla="*/ 10 w 21"/>
                <a:gd name="T17" fmla="*/ 15 h 32"/>
                <a:gd name="T18" fmla="*/ 7 w 21"/>
                <a:gd name="T19" fmla="*/ 15 h 32"/>
                <a:gd name="T20" fmla="*/ 5 w 21"/>
                <a:gd name="T21" fmla="*/ 16 h 32"/>
                <a:gd name="T22" fmla="*/ 5 w 21"/>
                <a:gd name="T23" fmla="*/ 17 h 32"/>
                <a:gd name="T24" fmla="*/ 5 w 21"/>
                <a:gd name="T25" fmla="*/ 19 h 32"/>
                <a:gd name="T26" fmla="*/ 7 w 21"/>
                <a:gd name="T27" fmla="*/ 19 h 32"/>
                <a:gd name="T28" fmla="*/ 11 w 21"/>
                <a:gd name="T29" fmla="*/ 19 h 32"/>
                <a:gd name="T30" fmla="*/ 18 w 21"/>
                <a:gd name="T31" fmla="*/ 20 h 32"/>
                <a:gd name="T32" fmla="*/ 21 w 21"/>
                <a:gd name="T33" fmla="*/ 25 h 32"/>
                <a:gd name="T34" fmla="*/ 19 w 21"/>
                <a:gd name="T35" fmla="*/ 28 h 32"/>
                <a:gd name="T36" fmla="*/ 16 w 21"/>
                <a:gd name="T37" fmla="*/ 31 h 32"/>
                <a:gd name="T38" fmla="*/ 9 w 21"/>
                <a:gd name="T39" fmla="*/ 32 h 32"/>
                <a:gd name="T40" fmla="*/ 4 w 21"/>
                <a:gd name="T41" fmla="*/ 31 h 32"/>
                <a:gd name="T42" fmla="*/ 1 w 21"/>
                <a:gd name="T43" fmla="*/ 30 h 32"/>
                <a:gd name="T44" fmla="*/ 0 w 21"/>
                <a:gd name="T45" fmla="*/ 28 h 32"/>
                <a:gd name="T46" fmla="*/ 0 w 21"/>
                <a:gd name="T47" fmla="*/ 26 h 32"/>
                <a:gd name="T48" fmla="*/ 3 w 21"/>
                <a:gd name="T49" fmla="*/ 24 h 32"/>
                <a:gd name="T50" fmla="*/ 0 w 21"/>
                <a:gd name="T51" fmla="*/ 20 h 32"/>
                <a:gd name="T52" fmla="*/ 2 w 21"/>
                <a:gd name="T53" fmla="*/ 17 h 32"/>
                <a:gd name="T54" fmla="*/ 5 w 21"/>
                <a:gd name="T55" fmla="*/ 15 h 32"/>
                <a:gd name="T56" fmla="*/ 1 w 21"/>
                <a:gd name="T57" fmla="*/ 12 h 32"/>
                <a:gd name="T58" fmla="*/ 0 w 21"/>
                <a:gd name="T59" fmla="*/ 7 h 32"/>
                <a:gd name="T60" fmla="*/ 2 w 21"/>
                <a:gd name="T61" fmla="*/ 2 h 32"/>
                <a:gd name="T62" fmla="*/ 9 w 21"/>
                <a:gd name="T63" fmla="*/ 0 h 32"/>
                <a:gd name="T64" fmla="*/ 13 w 21"/>
                <a:gd name="T65" fmla="*/ 0 h 32"/>
                <a:gd name="T66" fmla="*/ 8 w 21"/>
                <a:gd name="T67" fmla="*/ 25 h 32"/>
                <a:gd name="T68" fmla="*/ 5 w 21"/>
                <a:gd name="T69" fmla="*/ 25 h 32"/>
                <a:gd name="T70" fmla="*/ 4 w 21"/>
                <a:gd name="T71" fmla="*/ 27 h 32"/>
                <a:gd name="T72" fmla="*/ 5 w 21"/>
                <a:gd name="T73" fmla="*/ 29 h 32"/>
                <a:gd name="T74" fmla="*/ 10 w 21"/>
                <a:gd name="T75" fmla="*/ 30 h 32"/>
                <a:gd name="T76" fmla="*/ 15 w 21"/>
                <a:gd name="T77" fmla="*/ 29 h 32"/>
                <a:gd name="T78" fmla="*/ 17 w 21"/>
                <a:gd name="T79" fmla="*/ 27 h 32"/>
                <a:gd name="T80" fmla="*/ 16 w 21"/>
                <a:gd name="T81" fmla="*/ 26 h 32"/>
                <a:gd name="T82" fmla="*/ 15 w 21"/>
                <a:gd name="T83" fmla="*/ 25 h 32"/>
                <a:gd name="T84" fmla="*/ 8 w 21"/>
                <a:gd name="T85" fmla="*/ 25 h 32"/>
                <a:gd name="T86" fmla="*/ 9 w 21"/>
                <a:gd name="T87" fmla="*/ 1 h 32"/>
                <a:gd name="T88" fmla="*/ 7 w 21"/>
                <a:gd name="T89" fmla="*/ 2 h 32"/>
                <a:gd name="T90" fmla="*/ 6 w 21"/>
                <a:gd name="T91" fmla="*/ 8 h 32"/>
                <a:gd name="T92" fmla="*/ 7 w 21"/>
                <a:gd name="T93" fmla="*/ 13 h 32"/>
                <a:gd name="T94" fmla="*/ 9 w 21"/>
                <a:gd name="T95" fmla="*/ 14 h 32"/>
                <a:gd name="T96" fmla="*/ 11 w 21"/>
                <a:gd name="T97" fmla="*/ 13 h 32"/>
                <a:gd name="T98" fmla="*/ 12 w 21"/>
                <a:gd name="T99" fmla="*/ 8 h 32"/>
                <a:gd name="T100" fmla="*/ 11 w 21"/>
                <a:gd name="T101" fmla="*/ 2 h 32"/>
                <a:gd name="T102" fmla="*/ 9 w 21"/>
                <a:gd name="T103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" h="32">
                  <a:moveTo>
                    <a:pt x="13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7" y="4"/>
                    <a:pt x="18" y="4"/>
                    <a:pt x="18" y="5"/>
                  </a:cubicBezTo>
                  <a:cubicBezTo>
                    <a:pt x="18" y="6"/>
                    <a:pt x="18" y="7"/>
                    <a:pt x="18" y="8"/>
                  </a:cubicBezTo>
                  <a:cubicBezTo>
                    <a:pt x="18" y="9"/>
                    <a:pt x="18" y="10"/>
                    <a:pt x="17" y="12"/>
                  </a:cubicBezTo>
                  <a:cubicBezTo>
                    <a:pt x="16" y="13"/>
                    <a:pt x="15" y="14"/>
                    <a:pt x="14" y="14"/>
                  </a:cubicBezTo>
                  <a:cubicBezTo>
                    <a:pt x="12" y="15"/>
                    <a:pt x="11" y="15"/>
                    <a:pt x="10" y="15"/>
                  </a:cubicBezTo>
                  <a:cubicBezTo>
                    <a:pt x="10" y="15"/>
                    <a:pt x="9" y="15"/>
                    <a:pt x="7" y="15"/>
                  </a:cubicBezTo>
                  <a:cubicBezTo>
                    <a:pt x="6" y="15"/>
                    <a:pt x="6" y="15"/>
                    <a:pt x="5" y="16"/>
                  </a:cubicBezTo>
                  <a:cubicBezTo>
                    <a:pt x="5" y="16"/>
                    <a:pt x="5" y="17"/>
                    <a:pt x="5" y="17"/>
                  </a:cubicBezTo>
                  <a:cubicBezTo>
                    <a:pt x="5" y="18"/>
                    <a:pt x="5" y="18"/>
                    <a:pt x="5" y="19"/>
                  </a:cubicBezTo>
                  <a:cubicBezTo>
                    <a:pt x="6" y="19"/>
                    <a:pt x="6" y="19"/>
                    <a:pt x="7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5" y="19"/>
                    <a:pt x="17" y="20"/>
                    <a:pt x="18" y="20"/>
                  </a:cubicBezTo>
                  <a:cubicBezTo>
                    <a:pt x="20" y="21"/>
                    <a:pt x="21" y="23"/>
                    <a:pt x="21" y="25"/>
                  </a:cubicBezTo>
                  <a:cubicBezTo>
                    <a:pt x="21" y="26"/>
                    <a:pt x="20" y="27"/>
                    <a:pt x="19" y="28"/>
                  </a:cubicBezTo>
                  <a:cubicBezTo>
                    <a:pt x="19" y="29"/>
                    <a:pt x="18" y="30"/>
                    <a:pt x="16" y="31"/>
                  </a:cubicBezTo>
                  <a:cubicBezTo>
                    <a:pt x="14" y="31"/>
                    <a:pt x="12" y="32"/>
                    <a:pt x="9" y="32"/>
                  </a:cubicBezTo>
                  <a:cubicBezTo>
                    <a:pt x="7" y="32"/>
                    <a:pt x="6" y="32"/>
                    <a:pt x="4" y="31"/>
                  </a:cubicBezTo>
                  <a:cubicBezTo>
                    <a:pt x="3" y="31"/>
                    <a:pt x="1" y="30"/>
                    <a:pt x="1" y="30"/>
                  </a:cubicBezTo>
                  <a:cubicBezTo>
                    <a:pt x="0" y="29"/>
                    <a:pt x="0" y="28"/>
                    <a:pt x="0" y="28"/>
                  </a:cubicBezTo>
                  <a:cubicBezTo>
                    <a:pt x="0" y="27"/>
                    <a:pt x="0" y="26"/>
                    <a:pt x="0" y="26"/>
                  </a:cubicBezTo>
                  <a:cubicBezTo>
                    <a:pt x="1" y="25"/>
                    <a:pt x="2" y="25"/>
                    <a:pt x="3" y="24"/>
                  </a:cubicBezTo>
                  <a:cubicBezTo>
                    <a:pt x="1" y="23"/>
                    <a:pt x="0" y="22"/>
                    <a:pt x="0" y="20"/>
                  </a:cubicBezTo>
                  <a:cubicBezTo>
                    <a:pt x="0" y="19"/>
                    <a:pt x="1" y="18"/>
                    <a:pt x="2" y="17"/>
                  </a:cubicBezTo>
                  <a:cubicBezTo>
                    <a:pt x="2" y="16"/>
                    <a:pt x="4" y="15"/>
                    <a:pt x="5" y="15"/>
                  </a:cubicBezTo>
                  <a:cubicBezTo>
                    <a:pt x="3" y="14"/>
                    <a:pt x="2" y="13"/>
                    <a:pt x="1" y="12"/>
                  </a:cubicBezTo>
                  <a:cubicBezTo>
                    <a:pt x="0" y="10"/>
                    <a:pt x="0" y="9"/>
                    <a:pt x="0" y="7"/>
                  </a:cubicBezTo>
                  <a:cubicBezTo>
                    <a:pt x="0" y="5"/>
                    <a:pt x="1" y="3"/>
                    <a:pt x="2" y="2"/>
                  </a:cubicBezTo>
                  <a:cubicBezTo>
                    <a:pt x="4" y="0"/>
                    <a:pt x="6" y="0"/>
                    <a:pt x="9" y="0"/>
                  </a:cubicBezTo>
                  <a:cubicBezTo>
                    <a:pt x="10" y="0"/>
                    <a:pt x="12" y="0"/>
                    <a:pt x="13" y="0"/>
                  </a:cubicBezTo>
                  <a:close/>
                  <a:moveTo>
                    <a:pt x="8" y="25"/>
                  </a:moveTo>
                  <a:cubicBezTo>
                    <a:pt x="6" y="25"/>
                    <a:pt x="5" y="25"/>
                    <a:pt x="5" y="25"/>
                  </a:cubicBezTo>
                  <a:cubicBezTo>
                    <a:pt x="4" y="26"/>
                    <a:pt x="4" y="26"/>
                    <a:pt x="4" y="27"/>
                  </a:cubicBezTo>
                  <a:cubicBezTo>
                    <a:pt x="4" y="28"/>
                    <a:pt x="4" y="29"/>
                    <a:pt x="5" y="29"/>
                  </a:cubicBezTo>
                  <a:cubicBezTo>
                    <a:pt x="6" y="30"/>
                    <a:pt x="7" y="30"/>
                    <a:pt x="10" y="30"/>
                  </a:cubicBezTo>
                  <a:cubicBezTo>
                    <a:pt x="12" y="30"/>
                    <a:pt x="14" y="30"/>
                    <a:pt x="15" y="29"/>
                  </a:cubicBezTo>
                  <a:cubicBezTo>
                    <a:pt x="16" y="29"/>
                    <a:pt x="17" y="28"/>
                    <a:pt x="17" y="27"/>
                  </a:cubicBezTo>
                  <a:cubicBezTo>
                    <a:pt x="17" y="27"/>
                    <a:pt x="17" y="26"/>
                    <a:pt x="16" y="26"/>
                  </a:cubicBezTo>
                  <a:cubicBezTo>
                    <a:pt x="16" y="26"/>
                    <a:pt x="15" y="25"/>
                    <a:pt x="15" y="25"/>
                  </a:cubicBezTo>
                  <a:cubicBezTo>
                    <a:pt x="14" y="25"/>
                    <a:pt x="12" y="25"/>
                    <a:pt x="8" y="25"/>
                  </a:cubicBezTo>
                  <a:close/>
                  <a:moveTo>
                    <a:pt x="9" y="1"/>
                  </a:moveTo>
                  <a:cubicBezTo>
                    <a:pt x="8" y="1"/>
                    <a:pt x="8" y="1"/>
                    <a:pt x="7" y="2"/>
                  </a:cubicBezTo>
                  <a:cubicBezTo>
                    <a:pt x="6" y="3"/>
                    <a:pt x="6" y="5"/>
                    <a:pt x="6" y="8"/>
                  </a:cubicBezTo>
                  <a:cubicBezTo>
                    <a:pt x="6" y="10"/>
                    <a:pt x="6" y="12"/>
                    <a:pt x="7" y="13"/>
                  </a:cubicBezTo>
                  <a:cubicBezTo>
                    <a:pt x="8" y="13"/>
                    <a:pt x="8" y="14"/>
                    <a:pt x="9" y="14"/>
                  </a:cubicBezTo>
                  <a:cubicBezTo>
                    <a:pt x="10" y="14"/>
                    <a:pt x="11" y="13"/>
                    <a:pt x="11" y="13"/>
                  </a:cubicBezTo>
                  <a:cubicBezTo>
                    <a:pt x="12" y="12"/>
                    <a:pt x="12" y="10"/>
                    <a:pt x="12" y="8"/>
                  </a:cubicBezTo>
                  <a:cubicBezTo>
                    <a:pt x="12" y="5"/>
                    <a:pt x="12" y="3"/>
                    <a:pt x="11" y="2"/>
                  </a:cubicBezTo>
                  <a:cubicBezTo>
                    <a:pt x="11" y="1"/>
                    <a:pt x="10" y="1"/>
                    <a:pt x="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278"/>
            <p:cNvSpPr/>
            <p:nvPr/>
          </p:nvSpPr>
          <p:spPr bwMode="auto">
            <a:xfrm>
              <a:off x="1708" y="2821"/>
              <a:ext cx="45" cy="52"/>
            </a:xfrm>
            <a:custGeom>
              <a:avLst/>
              <a:gdLst>
                <a:gd name="T0" fmla="*/ 9 w 19"/>
                <a:gd name="T1" fmla="*/ 0 h 22"/>
                <a:gd name="T2" fmla="*/ 9 w 19"/>
                <a:gd name="T3" fmla="*/ 5 h 22"/>
                <a:gd name="T4" fmla="*/ 13 w 19"/>
                <a:gd name="T5" fmla="*/ 1 h 22"/>
                <a:gd name="T6" fmla="*/ 16 w 19"/>
                <a:gd name="T7" fmla="*/ 0 h 22"/>
                <a:gd name="T8" fmla="*/ 18 w 19"/>
                <a:gd name="T9" fmla="*/ 0 h 22"/>
                <a:gd name="T10" fmla="*/ 19 w 19"/>
                <a:gd name="T11" fmla="*/ 3 h 22"/>
                <a:gd name="T12" fmla="*/ 18 w 19"/>
                <a:gd name="T13" fmla="*/ 5 h 22"/>
                <a:gd name="T14" fmla="*/ 16 w 19"/>
                <a:gd name="T15" fmla="*/ 6 h 22"/>
                <a:gd name="T16" fmla="*/ 14 w 19"/>
                <a:gd name="T17" fmla="*/ 5 h 22"/>
                <a:gd name="T18" fmla="*/ 13 w 19"/>
                <a:gd name="T19" fmla="*/ 4 h 22"/>
                <a:gd name="T20" fmla="*/ 12 w 19"/>
                <a:gd name="T21" fmla="*/ 4 h 22"/>
                <a:gd name="T22" fmla="*/ 11 w 19"/>
                <a:gd name="T23" fmla="*/ 5 h 22"/>
                <a:gd name="T24" fmla="*/ 10 w 19"/>
                <a:gd name="T25" fmla="*/ 7 h 22"/>
                <a:gd name="T26" fmla="*/ 9 w 19"/>
                <a:gd name="T27" fmla="*/ 12 h 22"/>
                <a:gd name="T28" fmla="*/ 9 w 19"/>
                <a:gd name="T29" fmla="*/ 17 h 22"/>
                <a:gd name="T30" fmla="*/ 9 w 19"/>
                <a:gd name="T31" fmla="*/ 18 h 22"/>
                <a:gd name="T32" fmla="*/ 9 w 19"/>
                <a:gd name="T33" fmla="*/ 20 h 22"/>
                <a:gd name="T34" fmla="*/ 10 w 19"/>
                <a:gd name="T35" fmla="*/ 21 h 22"/>
                <a:gd name="T36" fmla="*/ 12 w 19"/>
                <a:gd name="T37" fmla="*/ 21 h 22"/>
                <a:gd name="T38" fmla="*/ 12 w 19"/>
                <a:gd name="T39" fmla="*/ 22 h 22"/>
                <a:gd name="T40" fmla="*/ 0 w 19"/>
                <a:gd name="T41" fmla="*/ 22 h 22"/>
                <a:gd name="T42" fmla="*/ 0 w 19"/>
                <a:gd name="T43" fmla="*/ 21 h 22"/>
                <a:gd name="T44" fmla="*/ 2 w 19"/>
                <a:gd name="T45" fmla="*/ 20 h 22"/>
                <a:gd name="T46" fmla="*/ 2 w 19"/>
                <a:gd name="T47" fmla="*/ 17 h 22"/>
                <a:gd name="T48" fmla="*/ 2 w 19"/>
                <a:gd name="T49" fmla="*/ 5 h 22"/>
                <a:gd name="T50" fmla="*/ 2 w 19"/>
                <a:gd name="T51" fmla="*/ 2 h 22"/>
                <a:gd name="T52" fmla="*/ 2 w 19"/>
                <a:gd name="T53" fmla="*/ 1 h 22"/>
                <a:gd name="T54" fmla="*/ 0 w 19"/>
                <a:gd name="T55" fmla="*/ 1 h 22"/>
                <a:gd name="T56" fmla="*/ 0 w 19"/>
                <a:gd name="T57" fmla="*/ 0 h 22"/>
                <a:gd name="T58" fmla="*/ 9 w 19"/>
                <a:gd name="T5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" h="22">
                  <a:moveTo>
                    <a:pt x="9" y="0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10" y="3"/>
                    <a:pt x="12" y="1"/>
                    <a:pt x="13" y="1"/>
                  </a:cubicBezTo>
                  <a:cubicBezTo>
                    <a:pt x="14" y="0"/>
                    <a:pt x="15" y="0"/>
                    <a:pt x="16" y="0"/>
                  </a:cubicBezTo>
                  <a:cubicBezTo>
                    <a:pt x="17" y="0"/>
                    <a:pt x="17" y="0"/>
                    <a:pt x="18" y="0"/>
                  </a:cubicBezTo>
                  <a:cubicBezTo>
                    <a:pt x="18" y="1"/>
                    <a:pt x="19" y="2"/>
                    <a:pt x="19" y="3"/>
                  </a:cubicBezTo>
                  <a:cubicBezTo>
                    <a:pt x="19" y="4"/>
                    <a:pt x="18" y="4"/>
                    <a:pt x="18" y="5"/>
                  </a:cubicBezTo>
                  <a:cubicBezTo>
                    <a:pt x="17" y="6"/>
                    <a:pt x="17" y="6"/>
                    <a:pt x="16" y="6"/>
                  </a:cubicBezTo>
                  <a:cubicBezTo>
                    <a:pt x="15" y="6"/>
                    <a:pt x="14" y="6"/>
                    <a:pt x="14" y="5"/>
                  </a:cubicBezTo>
                  <a:cubicBezTo>
                    <a:pt x="13" y="5"/>
                    <a:pt x="13" y="4"/>
                    <a:pt x="13" y="4"/>
                  </a:cubicBezTo>
                  <a:cubicBezTo>
                    <a:pt x="13" y="4"/>
                    <a:pt x="12" y="4"/>
                    <a:pt x="12" y="4"/>
                  </a:cubicBezTo>
                  <a:cubicBezTo>
                    <a:pt x="12" y="4"/>
                    <a:pt x="11" y="4"/>
                    <a:pt x="11" y="5"/>
                  </a:cubicBezTo>
                  <a:cubicBezTo>
                    <a:pt x="10" y="5"/>
                    <a:pt x="10" y="6"/>
                    <a:pt x="10" y="7"/>
                  </a:cubicBezTo>
                  <a:cubicBezTo>
                    <a:pt x="9" y="8"/>
                    <a:pt x="9" y="10"/>
                    <a:pt x="9" y="12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9"/>
                    <a:pt x="9" y="19"/>
                    <a:pt x="9" y="20"/>
                  </a:cubicBezTo>
                  <a:cubicBezTo>
                    <a:pt x="9" y="20"/>
                    <a:pt x="10" y="20"/>
                    <a:pt x="10" y="21"/>
                  </a:cubicBezTo>
                  <a:cubicBezTo>
                    <a:pt x="10" y="21"/>
                    <a:pt x="11" y="21"/>
                    <a:pt x="12" y="21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1"/>
                    <a:pt x="2" y="20"/>
                  </a:cubicBezTo>
                  <a:cubicBezTo>
                    <a:pt x="2" y="20"/>
                    <a:pt x="2" y="19"/>
                    <a:pt x="2" y="1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2" y="3"/>
                    <a:pt x="2" y="2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279"/>
            <p:cNvSpPr>
              <a:spLocks noEditPoints="1"/>
            </p:cNvSpPr>
            <p:nvPr/>
          </p:nvSpPr>
          <p:spPr bwMode="auto">
            <a:xfrm>
              <a:off x="1756" y="2797"/>
              <a:ext cx="28" cy="76"/>
            </a:xfrm>
            <a:custGeom>
              <a:avLst/>
              <a:gdLst>
                <a:gd name="T0" fmla="*/ 9 w 12"/>
                <a:gd name="T1" fmla="*/ 10 h 32"/>
                <a:gd name="T2" fmla="*/ 9 w 12"/>
                <a:gd name="T3" fmla="*/ 27 h 32"/>
                <a:gd name="T4" fmla="*/ 10 w 12"/>
                <a:gd name="T5" fmla="*/ 30 h 32"/>
                <a:gd name="T6" fmla="*/ 12 w 12"/>
                <a:gd name="T7" fmla="*/ 31 h 32"/>
                <a:gd name="T8" fmla="*/ 12 w 12"/>
                <a:gd name="T9" fmla="*/ 32 h 32"/>
                <a:gd name="T10" fmla="*/ 0 w 12"/>
                <a:gd name="T11" fmla="*/ 32 h 32"/>
                <a:gd name="T12" fmla="*/ 0 w 12"/>
                <a:gd name="T13" fmla="*/ 31 h 32"/>
                <a:gd name="T14" fmla="*/ 2 w 12"/>
                <a:gd name="T15" fmla="*/ 30 h 32"/>
                <a:gd name="T16" fmla="*/ 3 w 12"/>
                <a:gd name="T17" fmla="*/ 27 h 32"/>
                <a:gd name="T18" fmla="*/ 3 w 12"/>
                <a:gd name="T19" fmla="*/ 15 h 32"/>
                <a:gd name="T20" fmla="*/ 2 w 12"/>
                <a:gd name="T21" fmla="*/ 12 h 32"/>
                <a:gd name="T22" fmla="*/ 0 w 12"/>
                <a:gd name="T23" fmla="*/ 11 h 32"/>
                <a:gd name="T24" fmla="*/ 0 w 12"/>
                <a:gd name="T25" fmla="*/ 10 h 32"/>
                <a:gd name="T26" fmla="*/ 9 w 12"/>
                <a:gd name="T27" fmla="*/ 10 h 32"/>
                <a:gd name="T28" fmla="*/ 6 w 12"/>
                <a:gd name="T29" fmla="*/ 0 h 32"/>
                <a:gd name="T30" fmla="*/ 8 w 12"/>
                <a:gd name="T31" fmla="*/ 1 h 32"/>
                <a:gd name="T32" fmla="*/ 10 w 12"/>
                <a:gd name="T33" fmla="*/ 3 h 32"/>
                <a:gd name="T34" fmla="*/ 8 w 12"/>
                <a:gd name="T35" fmla="*/ 6 h 32"/>
                <a:gd name="T36" fmla="*/ 6 w 12"/>
                <a:gd name="T37" fmla="*/ 7 h 32"/>
                <a:gd name="T38" fmla="*/ 3 w 12"/>
                <a:gd name="T39" fmla="*/ 6 h 32"/>
                <a:gd name="T40" fmla="*/ 2 w 12"/>
                <a:gd name="T41" fmla="*/ 3 h 32"/>
                <a:gd name="T42" fmla="*/ 3 w 12"/>
                <a:gd name="T43" fmla="*/ 1 h 32"/>
                <a:gd name="T44" fmla="*/ 6 w 12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" h="32">
                  <a:moveTo>
                    <a:pt x="9" y="10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9" y="30"/>
                    <a:pt x="10" y="30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2" y="31"/>
                    <a:pt x="2" y="30"/>
                  </a:cubicBezTo>
                  <a:cubicBezTo>
                    <a:pt x="3" y="30"/>
                    <a:pt x="3" y="29"/>
                    <a:pt x="3" y="27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3"/>
                    <a:pt x="3" y="12"/>
                    <a:pt x="2" y="12"/>
                  </a:cubicBezTo>
                  <a:cubicBezTo>
                    <a:pt x="2" y="11"/>
                    <a:pt x="1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"/>
                  </a:lnTo>
                  <a:close/>
                  <a:moveTo>
                    <a:pt x="6" y="0"/>
                  </a:moveTo>
                  <a:cubicBezTo>
                    <a:pt x="7" y="0"/>
                    <a:pt x="8" y="0"/>
                    <a:pt x="8" y="1"/>
                  </a:cubicBezTo>
                  <a:cubicBezTo>
                    <a:pt x="9" y="2"/>
                    <a:pt x="10" y="2"/>
                    <a:pt x="10" y="3"/>
                  </a:cubicBezTo>
                  <a:cubicBezTo>
                    <a:pt x="10" y="4"/>
                    <a:pt x="9" y="5"/>
                    <a:pt x="8" y="6"/>
                  </a:cubicBezTo>
                  <a:cubicBezTo>
                    <a:pt x="8" y="7"/>
                    <a:pt x="7" y="7"/>
                    <a:pt x="6" y="7"/>
                  </a:cubicBezTo>
                  <a:cubicBezTo>
                    <a:pt x="5" y="7"/>
                    <a:pt x="4" y="7"/>
                    <a:pt x="3" y="6"/>
                  </a:cubicBezTo>
                  <a:cubicBezTo>
                    <a:pt x="3" y="5"/>
                    <a:pt x="2" y="4"/>
                    <a:pt x="2" y="3"/>
                  </a:cubicBezTo>
                  <a:cubicBezTo>
                    <a:pt x="2" y="2"/>
                    <a:pt x="3" y="2"/>
                    <a:pt x="3" y="1"/>
                  </a:cubicBezTo>
                  <a:cubicBezTo>
                    <a:pt x="4" y="0"/>
                    <a:pt x="5" y="0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280"/>
            <p:cNvSpPr/>
            <p:nvPr/>
          </p:nvSpPr>
          <p:spPr bwMode="auto">
            <a:xfrm>
              <a:off x="1786" y="2802"/>
              <a:ext cx="34" cy="71"/>
            </a:xfrm>
            <a:custGeom>
              <a:avLst/>
              <a:gdLst>
                <a:gd name="T0" fmla="*/ 9 w 14"/>
                <a:gd name="T1" fmla="*/ 0 h 30"/>
                <a:gd name="T2" fmla="*/ 9 w 14"/>
                <a:gd name="T3" fmla="*/ 8 h 30"/>
                <a:gd name="T4" fmla="*/ 14 w 14"/>
                <a:gd name="T5" fmla="*/ 8 h 30"/>
                <a:gd name="T6" fmla="*/ 14 w 14"/>
                <a:gd name="T7" fmla="*/ 10 h 30"/>
                <a:gd name="T8" fmla="*/ 9 w 14"/>
                <a:gd name="T9" fmla="*/ 10 h 30"/>
                <a:gd name="T10" fmla="*/ 9 w 14"/>
                <a:gd name="T11" fmla="*/ 24 h 30"/>
                <a:gd name="T12" fmla="*/ 10 w 14"/>
                <a:gd name="T13" fmla="*/ 26 h 30"/>
                <a:gd name="T14" fmla="*/ 10 w 14"/>
                <a:gd name="T15" fmla="*/ 27 h 30"/>
                <a:gd name="T16" fmla="*/ 11 w 14"/>
                <a:gd name="T17" fmla="*/ 27 h 30"/>
                <a:gd name="T18" fmla="*/ 14 w 14"/>
                <a:gd name="T19" fmla="*/ 25 h 30"/>
                <a:gd name="T20" fmla="*/ 14 w 14"/>
                <a:gd name="T21" fmla="*/ 26 h 30"/>
                <a:gd name="T22" fmla="*/ 8 w 14"/>
                <a:gd name="T23" fmla="*/ 30 h 30"/>
                <a:gd name="T24" fmla="*/ 5 w 14"/>
                <a:gd name="T25" fmla="*/ 29 h 30"/>
                <a:gd name="T26" fmla="*/ 3 w 14"/>
                <a:gd name="T27" fmla="*/ 26 h 30"/>
                <a:gd name="T28" fmla="*/ 3 w 14"/>
                <a:gd name="T29" fmla="*/ 22 h 30"/>
                <a:gd name="T30" fmla="*/ 3 w 14"/>
                <a:gd name="T31" fmla="*/ 10 h 30"/>
                <a:gd name="T32" fmla="*/ 0 w 14"/>
                <a:gd name="T33" fmla="*/ 10 h 30"/>
                <a:gd name="T34" fmla="*/ 0 w 14"/>
                <a:gd name="T35" fmla="*/ 10 h 30"/>
                <a:gd name="T36" fmla="*/ 5 w 14"/>
                <a:gd name="T37" fmla="*/ 5 h 30"/>
                <a:gd name="T38" fmla="*/ 9 w 14"/>
                <a:gd name="T3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" h="30">
                  <a:moveTo>
                    <a:pt x="9" y="0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5"/>
                    <a:pt x="9" y="26"/>
                    <a:pt x="10" y="26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1" y="27"/>
                    <a:pt x="11" y="27"/>
                  </a:cubicBezTo>
                  <a:cubicBezTo>
                    <a:pt x="12" y="27"/>
                    <a:pt x="13" y="27"/>
                    <a:pt x="14" y="25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3" y="29"/>
                    <a:pt x="11" y="30"/>
                    <a:pt x="8" y="30"/>
                  </a:cubicBezTo>
                  <a:cubicBezTo>
                    <a:pt x="7" y="30"/>
                    <a:pt x="6" y="30"/>
                    <a:pt x="5" y="29"/>
                  </a:cubicBezTo>
                  <a:cubicBezTo>
                    <a:pt x="4" y="28"/>
                    <a:pt x="3" y="27"/>
                    <a:pt x="3" y="26"/>
                  </a:cubicBezTo>
                  <a:cubicBezTo>
                    <a:pt x="3" y="26"/>
                    <a:pt x="3" y="24"/>
                    <a:pt x="3" y="22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4" y="7"/>
                    <a:pt x="5" y="5"/>
                  </a:cubicBezTo>
                  <a:cubicBezTo>
                    <a:pt x="6" y="4"/>
                    <a:pt x="8" y="2"/>
                    <a:pt x="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281"/>
            <p:cNvSpPr/>
            <p:nvPr/>
          </p:nvSpPr>
          <p:spPr bwMode="auto">
            <a:xfrm>
              <a:off x="1822" y="2821"/>
              <a:ext cx="54" cy="76"/>
            </a:xfrm>
            <a:custGeom>
              <a:avLst/>
              <a:gdLst>
                <a:gd name="T0" fmla="*/ 11 w 23"/>
                <a:gd name="T1" fmla="*/ 23 h 32"/>
                <a:gd name="T2" fmla="*/ 4 w 23"/>
                <a:gd name="T3" fmla="*/ 7 h 32"/>
                <a:gd name="T4" fmla="*/ 2 w 23"/>
                <a:gd name="T5" fmla="*/ 2 h 32"/>
                <a:gd name="T6" fmla="*/ 0 w 23"/>
                <a:gd name="T7" fmla="*/ 1 h 32"/>
                <a:gd name="T8" fmla="*/ 0 w 23"/>
                <a:gd name="T9" fmla="*/ 0 h 32"/>
                <a:gd name="T10" fmla="*/ 12 w 23"/>
                <a:gd name="T11" fmla="*/ 0 h 32"/>
                <a:gd name="T12" fmla="*/ 12 w 23"/>
                <a:gd name="T13" fmla="*/ 1 h 32"/>
                <a:gd name="T14" fmla="*/ 10 w 23"/>
                <a:gd name="T15" fmla="*/ 1 h 32"/>
                <a:gd name="T16" fmla="*/ 10 w 23"/>
                <a:gd name="T17" fmla="*/ 2 h 32"/>
                <a:gd name="T18" fmla="*/ 11 w 23"/>
                <a:gd name="T19" fmla="*/ 6 h 32"/>
                <a:gd name="T20" fmla="*/ 14 w 23"/>
                <a:gd name="T21" fmla="*/ 14 h 32"/>
                <a:gd name="T22" fmla="*/ 17 w 23"/>
                <a:gd name="T23" fmla="*/ 8 h 32"/>
                <a:gd name="T24" fmla="*/ 18 w 23"/>
                <a:gd name="T25" fmla="*/ 3 h 32"/>
                <a:gd name="T26" fmla="*/ 18 w 23"/>
                <a:gd name="T27" fmla="*/ 2 h 32"/>
                <a:gd name="T28" fmla="*/ 16 w 23"/>
                <a:gd name="T29" fmla="*/ 1 h 32"/>
                <a:gd name="T30" fmla="*/ 16 w 23"/>
                <a:gd name="T31" fmla="*/ 0 h 32"/>
                <a:gd name="T32" fmla="*/ 23 w 23"/>
                <a:gd name="T33" fmla="*/ 0 h 32"/>
                <a:gd name="T34" fmla="*/ 23 w 23"/>
                <a:gd name="T35" fmla="*/ 1 h 32"/>
                <a:gd name="T36" fmla="*/ 21 w 23"/>
                <a:gd name="T37" fmla="*/ 2 h 32"/>
                <a:gd name="T38" fmla="*/ 19 w 23"/>
                <a:gd name="T39" fmla="*/ 7 h 32"/>
                <a:gd name="T40" fmla="*/ 13 w 23"/>
                <a:gd name="T41" fmla="*/ 23 h 32"/>
                <a:gd name="T42" fmla="*/ 9 w 23"/>
                <a:gd name="T43" fmla="*/ 30 h 32"/>
                <a:gd name="T44" fmla="*/ 5 w 23"/>
                <a:gd name="T45" fmla="*/ 32 h 32"/>
                <a:gd name="T46" fmla="*/ 2 w 23"/>
                <a:gd name="T47" fmla="*/ 31 h 32"/>
                <a:gd name="T48" fmla="*/ 1 w 23"/>
                <a:gd name="T49" fmla="*/ 28 h 32"/>
                <a:gd name="T50" fmla="*/ 2 w 23"/>
                <a:gd name="T51" fmla="*/ 26 h 32"/>
                <a:gd name="T52" fmla="*/ 4 w 23"/>
                <a:gd name="T53" fmla="*/ 25 h 32"/>
                <a:gd name="T54" fmla="*/ 6 w 23"/>
                <a:gd name="T55" fmla="*/ 26 h 32"/>
                <a:gd name="T56" fmla="*/ 7 w 23"/>
                <a:gd name="T57" fmla="*/ 28 h 32"/>
                <a:gd name="T58" fmla="*/ 7 w 23"/>
                <a:gd name="T59" fmla="*/ 29 h 32"/>
                <a:gd name="T60" fmla="*/ 7 w 23"/>
                <a:gd name="T61" fmla="*/ 29 h 32"/>
                <a:gd name="T62" fmla="*/ 9 w 23"/>
                <a:gd name="T63" fmla="*/ 29 h 32"/>
                <a:gd name="T64" fmla="*/ 11 w 23"/>
                <a:gd name="T65" fmla="*/ 24 h 32"/>
                <a:gd name="T66" fmla="*/ 11 w 23"/>
                <a:gd name="T67" fmla="*/ 2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" h="32">
                  <a:moveTo>
                    <a:pt x="11" y="23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3"/>
                    <a:pt x="2" y="2"/>
                  </a:cubicBezTo>
                  <a:cubicBezTo>
                    <a:pt x="2" y="2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1"/>
                    <a:pt x="10" y="1"/>
                    <a:pt x="10" y="1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3"/>
                    <a:pt x="10" y="4"/>
                    <a:pt x="11" y="6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8" y="5"/>
                    <a:pt x="18" y="4"/>
                    <a:pt x="18" y="3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7" y="1"/>
                    <a:pt x="17" y="1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2" y="1"/>
                    <a:pt x="22" y="1"/>
                    <a:pt x="21" y="2"/>
                  </a:cubicBezTo>
                  <a:cubicBezTo>
                    <a:pt x="21" y="2"/>
                    <a:pt x="20" y="4"/>
                    <a:pt x="19" y="7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1" y="27"/>
                    <a:pt x="10" y="29"/>
                    <a:pt x="9" y="30"/>
                  </a:cubicBezTo>
                  <a:cubicBezTo>
                    <a:pt x="8" y="31"/>
                    <a:pt x="7" y="32"/>
                    <a:pt x="5" y="32"/>
                  </a:cubicBezTo>
                  <a:cubicBezTo>
                    <a:pt x="4" y="32"/>
                    <a:pt x="3" y="31"/>
                    <a:pt x="2" y="31"/>
                  </a:cubicBezTo>
                  <a:cubicBezTo>
                    <a:pt x="2" y="30"/>
                    <a:pt x="1" y="29"/>
                    <a:pt x="1" y="28"/>
                  </a:cubicBezTo>
                  <a:cubicBezTo>
                    <a:pt x="1" y="27"/>
                    <a:pt x="2" y="27"/>
                    <a:pt x="2" y="26"/>
                  </a:cubicBezTo>
                  <a:cubicBezTo>
                    <a:pt x="3" y="25"/>
                    <a:pt x="3" y="25"/>
                    <a:pt x="4" y="25"/>
                  </a:cubicBezTo>
                  <a:cubicBezTo>
                    <a:pt x="5" y="25"/>
                    <a:pt x="5" y="25"/>
                    <a:pt x="6" y="26"/>
                  </a:cubicBezTo>
                  <a:cubicBezTo>
                    <a:pt x="6" y="26"/>
                    <a:pt x="7" y="27"/>
                    <a:pt x="7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8" y="29"/>
                    <a:pt x="8" y="29"/>
                    <a:pt x="9" y="29"/>
                  </a:cubicBezTo>
                  <a:cubicBezTo>
                    <a:pt x="9" y="28"/>
                    <a:pt x="10" y="27"/>
                    <a:pt x="11" y="24"/>
                  </a:cubicBezTo>
                  <a:lnTo>
                    <a:pt x="11" y="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2673631" y="3760560"/>
            <a:ext cx="6309974" cy="738334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B60005"/>
                </a:solidFill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438830B-CF33-41B4-ACF2-ADD30D3EE4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693197C-9A65-4853-89D8-444A04B972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9628539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09011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287867" y="981075"/>
            <a:ext cx="5750984" cy="427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42051" y="981075"/>
            <a:ext cx="5753100" cy="427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79124314"/>
      </p:ext>
    </p:extLst>
  </p:cSld>
  <p:clrMapOvr>
    <a:masterClrMapping/>
  </p:clrMapOvr>
  <p:transition>
    <p:cut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 6"/>
          <p:cNvGrpSpPr/>
          <p:nvPr userDrawn="1"/>
        </p:nvGrpSpPr>
        <p:grpSpPr>
          <a:xfrm>
            <a:off x="0" y="404215"/>
            <a:ext cx="12192000" cy="6445522"/>
            <a:chOff x="0" y="404215"/>
            <a:chExt cx="12192000" cy="6445522"/>
          </a:xfrm>
        </p:grpSpPr>
        <p:sp>
          <p:nvSpPr>
            <p:cNvPr id="8" name="Freeform 295"/>
            <p:cNvSpPr>
              <a:spLocks noEditPoints="1"/>
            </p:cNvSpPr>
            <p:nvPr/>
          </p:nvSpPr>
          <p:spPr bwMode="auto">
            <a:xfrm>
              <a:off x="0" y="404215"/>
              <a:ext cx="1543050" cy="6021817"/>
            </a:xfrm>
            <a:custGeom>
              <a:avLst/>
              <a:gdLst>
                <a:gd name="T0" fmla="*/ 0 w 537"/>
                <a:gd name="T1" fmla="*/ 1369 h 2105"/>
                <a:gd name="T2" fmla="*/ 94 w 537"/>
                <a:gd name="T3" fmla="*/ 1390 h 2105"/>
                <a:gd name="T4" fmla="*/ 179 w 537"/>
                <a:gd name="T5" fmla="*/ 1330 h 2105"/>
                <a:gd name="T6" fmla="*/ 211 w 537"/>
                <a:gd name="T7" fmla="*/ 1059 h 2105"/>
                <a:gd name="T8" fmla="*/ 148 w 537"/>
                <a:gd name="T9" fmla="*/ 697 h 2105"/>
                <a:gd name="T10" fmla="*/ 42 w 537"/>
                <a:gd name="T11" fmla="*/ 491 h 2105"/>
                <a:gd name="T12" fmla="*/ 0 w 537"/>
                <a:gd name="T13" fmla="*/ 375 h 2105"/>
                <a:gd name="T14" fmla="*/ 78 w 537"/>
                <a:gd name="T15" fmla="*/ 477 h 2105"/>
                <a:gd name="T16" fmla="*/ 187 w 537"/>
                <a:gd name="T17" fmla="*/ 696 h 2105"/>
                <a:gd name="T18" fmla="*/ 245 w 537"/>
                <a:gd name="T19" fmla="*/ 944 h 2105"/>
                <a:gd name="T20" fmla="*/ 236 w 537"/>
                <a:gd name="T21" fmla="*/ 1236 h 2105"/>
                <a:gd name="T22" fmla="*/ 171 w 537"/>
                <a:gd name="T23" fmla="*/ 1466 h 2105"/>
                <a:gd name="T24" fmla="*/ 97 w 537"/>
                <a:gd name="T25" fmla="*/ 1450 h 2105"/>
                <a:gd name="T26" fmla="*/ 0 w 537"/>
                <a:gd name="T27" fmla="*/ 1647 h 2105"/>
                <a:gd name="T28" fmla="*/ 0 w 537"/>
                <a:gd name="T29" fmla="*/ 1655 h 2105"/>
                <a:gd name="T30" fmla="*/ 74 w 537"/>
                <a:gd name="T31" fmla="*/ 1631 h 2105"/>
                <a:gd name="T32" fmla="*/ 358 w 537"/>
                <a:gd name="T33" fmla="*/ 1054 h 2105"/>
                <a:gd name="T34" fmla="*/ 0 w 537"/>
                <a:gd name="T35" fmla="*/ 295 h 2105"/>
                <a:gd name="T36" fmla="*/ 0 w 537"/>
                <a:gd name="T37" fmla="*/ 1812 h 2105"/>
                <a:gd name="T38" fmla="*/ 358 w 537"/>
                <a:gd name="T39" fmla="*/ 1054 h 2105"/>
                <a:gd name="T40" fmla="*/ 482 w 537"/>
                <a:gd name="T41" fmla="*/ 1118 h 2105"/>
                <a:gd name="T42" fmla="*/ 529 w 537"/>
                <a:gd name="T43" fmla="*/ 952 h 2105"/>
                <a:gd name="T44" fmla="*/ 425 w 537"/>
                <a:gd name="T45" fmla="*/ 686 h 2105"/>
                <a:gd name="T46" fmla="*/ 417 w 537"/>
                <a:gd name="T47" fmla="*/ 515 h 2105"/>
                <a:gd name="T48" fmla="*/ 236 w 537"/>
                <a:gd name="T49" fmla="*/ 295 h 2105"/>
                <a:gd name="T50" fmla="*/ 166 w 537"/>
                <a:gd name="T51" fmla="*/ 137 h 2105"/>
                <a:gd name="T52" fmla="*/ 0 w 537"/>
                <a:gd name="T53" fmla="*/ 150 h 2105"/>
                <a:gd name="T54" fmla="*/ 0 w 537"/>
                <a:gd name="T55" fmla="*/ 1959 h 2105"/>
                <a:gd name="T56" fmla="*/ 171 w 537"/>
                <a:gd name="T57" fmla="*/ 1963 h 2105"/>
                <a:gd name="T58" fmla="*/ 232 w 537"/>
                <a:gd name="T59" fmla="*/ 1806 h 2105"/>
                <a:gd name="T60" fmla="*/ 422 w 537"/>
                <a:gd name="T61" fmla="*/ 1590 h 2105"/>
                <a:gd name="T62" fmla="*/ 427 w 537"/>
                <a:gd name="T63" fmla="*/ 1418 h 2105"/>
                <a:gd name="T64" fmla="*/ 537 w 537"/>
                <a:gd name="T65" fmla="*/ 1150 h 2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37" h="2105">
                  <a:moveTo>
                    <a:pt x="97" y="1450"/>
                  </a:moveTo>
                  <a:cubicBezTo>
                    <a:pt x="73" y="1431"/>
                    <a:pt x="39" y="1403"/>
                    <a:pt x="0" y="1369"/>
                  </a:cubicBezTo>
                  <a:cubicBezTo>
                    <a:pt x="0" y="1310"/>
                    <a:pt x="0" y="1310"/>
                    <a:pt x="0" y="1310"/>
                  </a:cubicBezTo>
                  <a:cubicBezTo>
                    <a:pt x="38" y="1344"/>
                    <a:pt x="70" y="1371"/>
                    <a:pt x="94" y="1390"/>
                  </a:cubicBezTo>
                  <a:cubicBezTo>
                    <a:pt x="121" y="1412"/>
                    <a:pt x="140" y="1426"/>
                    <a:pt x="148" y="1432"/>
                  </a:cubicBezTo>
                  <a:cubicBezTo>
                    <a:pt x="152" y="1420"/>
                    <a:pt x="166" y="1384"/>
                    <a:pt x="179" y="1330"/>
                  </a:cubicBezTo>
                  <a:cubicBezTo>
                    <a:pt x="188" y="1292"/>
                    <a:pt x="195" y="1252"/>
                    <a:pt x="201" y="1211"/>
                  </a:cubicBezTo>
                  <a:cubicBezTo>
                    <a:pt x="208" y="1160"/>
                    <a:pt x="211" y="1109"/>
                    <a:pt x="211" y="1059"/>
                  </a:cubicBezTo>
                  <a:cubicBezTo>
                    <a:pt x="211" y="979"/>
                    <a:pt x="202" y="900"/>
                    <a:pt x="185" y="824"/>
                  </a:cubicBezTo>
                  <a:cubicBezTo>
                    <a:pt x="175" y="781"/>
                    <a:pt x="163" y="738"/>
                    <a:pt x="148" y="697"/>
                  </a:cubicBezTo>
                  <a:cubicBezTo>
                    <a:pt x="131" y="653"/>
                    <a:pt x="112" y="610"/>
                    <a:pt x="89" y="568"/>
                  </a:cubicBezTo>
                  <a:cubicBezTo>
                    <a:pt x="75" y="541"/>
                    <a:pt x="59" y="516"/>
                    <a:pt x="42" y="491"/>
                  </a:cubicBezTo>
                  <a:cubicBezTo>
                    <a:pt x="29" y="472"/>
                    <a:pt x="15" y="453"/>
                    <a:pt x="0" y="434"/>
                  </a:cubicBezTo>
                  <a:cubicBezTo>
                    <a:pt x="0" y="375"/>
                    <a:pt x="0" y="375"/>
                    <a:pt x="0" y="375"/>
                  </a:cubicBezTo>
                  <a:cubicBezTo>
                    <a:pt x="7" y="383"/>
                    <a:pt x="14" y="391"/>
                    <a:pt x="21" y="400"/>
                  </a:cubicBezTo>
                  <a:cubicBezTo>
                    <a:pt x="41" y="424"/>
                    <a:pt x="61" y="450"/>
                    <a:pt x="78" y="477"/>
                  </a:cubicBezTo>
                  <a:cubicBezTo>
                    <a:pt x="97" y="505"/>
                    <a:pt x="114" y="534"/>
                    <a:pt x="129" y="564"/>
                  </a:cubicBezTo>
                  <a:cubicBezTo>
                    <a:pt x="152" y="607"/>
                    <a:pt x="171" y="652"/>
                    <a:pt x="187" y="696"/>
                  </a:cubicBezTo>
                  <a:cubicBezTo>
                    <a:pt x="202" y="738"/>
                    <a:pt x="215" y="780"/>
                    <a:pt x="224" y="823"/>
                  </a:cubicBezTo>
                  <a:cubicBezTo>
                    <a:pt x="233" y="863"/>
                    <a:pt x="240" y="904"/>
                    <a:pt x="245" y="944"/>
                  </a:cubicBezTo>
                  <a:cubicBezTo>
                    <a:pt x="248" y="982"/>
                    <a:pt x="250" y="1020"/>
                    <a:pt x="250" y="1058"/>
                  </a:cubicBezTo>
                  <a:cubicBezTo>
                    <a:pt x="250" y="1117"/>
                    <a:pt x="246" y="1177"/>
                    <a:pt x="236" y="1236"/>
                  </a:cubicBezTo>
                  <a:cubicBezTo>
                    <a:pt x="228" y="1284"/>
                    <a:pt x="217" y="1330"/>
                    <a:pt x="203" y="1375"/>
                  </a:cubicBezTo>
                  <a:cubicBezTo>
                    <a:pt x="191" y="1416"/>
                    <a:pt x="179" y="1447"/>
                    <a:pt x="171" y="1466"/>
                  </a:cubicBezTo>
                  <a:cubicBezTo>
                    <a:pt x="165" y="1482"/>
                    <a:pt x="160" y="1492"/>
                    <a:pt x="158" y="1496"/>
                  </a:cubicBezTo>
                  <a:cubicBezTo>
                    <a:pt x="152" y="1492"/>
                    <a:pt x="130" y="1476"/>
                    <a:pt x="97" y="1450"/>
                  </a:cubicBezTo>
                  <a:close/>
                  <a:moveTo>
                    <a:pt x="0" y="1601"/>
                  </a:moveTo>
                  <a:cubicBezTo>
                    <a:pt x="0" y="1647"/>
                    <a:pt x="0" y="1647"/>
                    <a:pt x="0" y="1647"/>
                  </a:cubicBezTo>
                  <a:cubicBezTo>
                    <a:pt x="2" y="1647"/>
                    <a:pt x="4" y="1648"/>
                    <a:pt x="5" y="1649"/>
                  </a:cubicBezTo>
                  <a:cubicBezTo>
                    <a:pt x="4" y="1650"/>
                    <a:pt x="2" y="1652"/>
                    <a:pt x="0" y="1655"/>
                  </a:cubicBezTo>
                  <a:cubicBezTo>
                    <a:pt x="0" y="1722"/>
                    <a:pt x="0" y="1722"/>
                    <a:pt x="0" y="1722"/>
                  </a:cubicBezTo>
                  <a:cubicBezTo>
                    <a:pt x="49" y="1669"/>
                    <a:pt x="74" y="1631"/>
                    <a:pt x="74" y="1631"/>
                  </a:cubicBezTo>
                  <a:cubicBezTo>
                    <a:pt x="74" y="1631"/>
                    <a:pt x="47" y="1619"/>
                    <a:pt x="0" y="1601"/>
                  </a:cubicBezTo>
                  <a:close/>
                  <a:moveTo>
                    <a:pt x="358" y="1054"/>
                  </a:moveTo>
                  <a:cubicBezTo>
                    <a:pt x="358" y="730"/>
                    <a:pt x="220" y="438"/>
                    <a:pt x="0" y="233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193" y="490"/>
                    <a:pt x="313" y="758"/>
                    <a:pt x="313" y="1054"/>
                  </a:cubicBezTo>
                  <a:cubicBezTo>
                    <a:pt x="313" y="1350"/>
                    <a:pt x="193" y="1618"/>
                    <a:pt x="0" y="1812"/>
                  </a:cubicBezTo>
                  <a:cubicBezTo>
                    <a:pt x="0" y="1875"/>
                    <a:pt x="0" y="1875"/>
                    <a:pt x="0" y="1875"/>
                  </a:cubicBezTo>
                  <a:cubicBezTo>
                    <a:pt x="220" y="1670"/>
                    <a:pt x="358" y="1378"/>
                    <a:pt x="358" y="1054"/>
                  </a:cubicBezTo>
                  <a:close/>
                  <a:moveTo>
                    <a:pt x="532" y="1149"/>
                  </a:moveTo>
                  <a:cubicBezTo>
                    <a:pt x="482" y="1118"/>
                    <a:pt x="482" y="1118"/>
                    <a:pt x="482" y="1118"/>
                  </a:cubicBezTo>
                  <a:cubicBezTo>
                    <a:pt x="475" y="987"/>
                    <a:pt x="475" y="987"/>
                    <a:pt x="475" y="987"/>
                  </a:cubicBezTo>
                  <a:cubicBezTo>
                    <a:pt x="529" y="952"/>
                    <a:pt x="529" y="952"/>
                    <a:pt x="529" y="952"/>
                  </a:cubicBezTo>
                  <a:cubicBezTo>
                    <a:pt x="482" y="700"/>
                    <a:pt x="482" y="700"/>
                    <a:pt x="482" y="700"/>
                  </a:cubicBezTo>
                  <a:cubicBezTo>
                    <a:pt x="425" y="686"/>
                    <a:pt x="425" y="686"/>
                    <a:pt x="425" y="686"/>
                  </a:cubicBezTo>
                  <a:cubicBezTo>
                    <a:pt x="376" y="565"/>
                    <a:pt x="376" y="565"/>
                    <a:pt x="376" y="565"/>
                  </a:cubicBezTo>
                  <a:cubicBezTo>
                    <a:pt x="417" y="515"/>
                    <a:pt x="417" y="515"/>
                    <a:pt x="417" y="515"/>
                  </a:cubicBezTo>
                  <a:cubicBezTo>
                    <a:pt x="290" y="288"/>
                    <a:pt x="290" y="288"/>
                    <a:pt x="290" y="288"/>
                  </a:cubicBezTo>
                  <a:cubicBezTo>
                    <a:pt x="236" y="295"/>
                    <a:pt x="236" y="295"/>
                    <a:pt x="236" y="295"/>
                  </a:cubicBezTo>
                  <a:cubicBezTo>
                    <a:pt x="147" y="199"/>
                    <a:pt x="147" y="199"/>
                    <a:pt x="147" y="199"/>
                  </a:cubicBezTo>
                  <a:cubicBezTo>
                    <a:pt x="166" y="137"/>
                    <a:pt x="166" y="137"/>
                    <a:pt x="166" y="13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257" y="367"/>
                    <a:pt x="420" y="692"/>
                    <a:pt x="420" y="1054"/>
                  </a:cubicBezTo>
                  <a:cubicBezTo>
                    <a:pt x="420" y="1417"/>
                    <a:pt x="257" y="1742"/>
                    <a:pt x="0" y="1959"/>
                  </a:cubicBezTo>
                  <a:cubicBezTo>
                    <a:pt x="0" y="2105"/>
                    <a:pt x="0" y="2105"/>
                    <a:pt x="0" y="2105"/>
                  </a:cubicBezTo>
                  <a:cubicBezTo>
                    <a:pt x="171" y="1963"/>
                    <a:pt x="171" y="1963"/>
                    <a:pt x="171" y="1963"/>
                  </a:cubicBezTo>
                  <a:cubicBezTo>
                    <a:pt x="155" y="1912"/>
                    <a:pt x="155" y="1912"/>
                    <a:pt x="155" y="1912"/>
                  </a:cubicBezTo>
                  <a:cubicBezTo>
                    <a:pt x="232" y="1806"/>
                    <a:pt x="232" y="1806"/>
                    <a:pt x="232" y="1806"/>
                  </a:cubicBezTo>
                  <a:cubicBezTo>
                    <a:pt x="296" y="1814"/>
                    <a:pt x="296" y="1814"/>
                    <a:pt x="296" y="1814"/>
                  </a:cubicBezTo>
                  <a:cubicBezTo>
                    <a:pt x="422" y="1590"/>
                    <a:pt x="422" y="1590"/>
                    <a:pt x="422" y="1590"/>
                  </a:cubicBezTo>
                  <a:cubicBezTo>
                    <a:pt x="386" y="1543"/>
                    <a:pt x="386" y="1543"/>
                    <a:pt x="386" y="1543"/>
                  </a:cubicBezTo>
                  <a:cubicBezTo>
                    <a:pt x="427" y="1418"/>
                    <a:pt x="427" y="1418"/>
                    <a:pt x="427" y="1418"/>
                  </a:cubicBezTo>
                  <a:cubicBezTo>
                    <a:pt x="490" y="1405"/>
                    <a:pt x="490" y="1405"/>
                    <a:pt x="490" y="1405"/>
                  </a:cubicBezTo>
                  <a:cubicBezTo>
                    <a:pt x="537" y="1150"/>
                    <a:pt x="537" y="1150"/>
                    <a:pt x="537" y="1150"/>
                  </a:cubicBezTo>
                  <a:lnTo>
                    <a:pt x="532" y="1149"/>
                  </a:ln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9" name="Freeform 299"/>
            <p:cNvSpPr>
              <a:spLocks noEditPoints="1"/>
            </p:cNvSpPr>
            <p:nvPr/>
          </p:nvSpPr>
          <p:spPr bwMode="auto">
            <a:xfrm>
              <a:off x="10847070" y="2948292"/>
              <a:ext cx="1344930" cy="3901445"/>
            </a:xfrm>
            <a:custGeom>
              <a:avLst/>
              <a:gdLst>
                <a:gd name="T0" fmla="*/ 224 w 531"/>
                <a:gd name="T1" fmla="*/ 1058 h 1547"/>
                <a:gd name="T2" fmla="*/ 341 w 531"/>
                <a:gd name="T3" fmla="*/ 1547 h 1547"/>
                <a:gd name="T4" fmla="*/ 291 w 531"/>
                <a:gd name="T5" fmla="*/ 1547 h 1547"/>
                <a:gd name="T6" fmla="*/ 179 w 531"/>
                <a:gd name="T7" fmla="*/ 1058 h 1547"/>
                <a:gd name="T8" fmla="*/ 531 w 531"/>
                <a:gd name="T9" fmla="*/ 242 h 1547"/>
                <a:gd name="T10" fmla="*/ 531 w 531"/>
                <a:gd name="T11" fmla="*/ 305 h 1547"/>
                <a:gd name="T12" fmla="*/ 224 w 531"/>
                <a:gd name="T13" fmla="*/ 1058 h 1547"/>
                <a:gd name="T14" fmla="*/ 354 w 531"/>
                <a:gd name="T15" fmla="*/ 807 h 1547"/>
                <a:gd name="T16" fmla="*/ 395 w 531"/>
                <a:gd name="T17" fmla="*/ 684 h 1547"/>
                <a:gd name="T18" fmla="*/ 458 w 531"/>
                <a:gd name="T19" fmla="*/ 561 h 1547"/>
                <a:gd name="T20" fmla="*/ 531 w 531"/>
                <a:gd name="T21" fmla="*/ 457 h 1547"/>
                <a:gd name="T22" fmla="*/ 531 w 531"/>
                <a:gd name="T23" fmla="*/ 399 h 1547"/>
                <a:gd name="T24" fmla="*/ 493 w 531"/>
                <a:gd name="T25" fmla="*/ 445 h 1547"/>
                <a:gd name="T26" fmla="*/ 435 w 531"/>
                <a:gd name="T27" fmla="*/ 527 h 1547"/>
                <a:gd name="T28" fmla="*/ 364 w 531"/>
                <a:gd name="T29" fmla="*/ 660 h 1547"/>
                <a:gd name="T30" fmla="*/ 318 w 531"/>
                <a:gd name="T31" fmla="*/ 792 h 1547"/>
                <a:gd name="T32" fmla="*/ 293 w 531"/>
                <a:gd name="T33" fmla="*/ 921 h 1547"/>
                <a:gd name="T34" fmla="*/ 286 w 531"/>
                <a:gd name="T35" fmla="*/ 1043 h 1547"/>
                <a:gd name="T36" fmla="*/ 301 w 531"/>
                <a:gd name="T37" fmla="*/ 1225 h 1547"/>
                <a:gd name="T38" fmla="*/ 334 w 531"/>
                <a:gd name="T39" fmla="*/ 1370 h 1547"/>
                <a:gd name="T40" fmla="*/ 368 w 531"/>
                <a:gd name="T41" fmla="*/ 1466 h 1547"/>
                <a:gd name="T42" fmla="*/ 382 w 531"/>
                <a:gd name="T43" fmla="*/ 1499 h 1547"/>
                <a:gd name="T44" fmla="*/ 531 w 531"/>
                <a:gd name="T45" fmla="*/ 1377 h 1547"/>
                <a:gd name="T46" fmla="*/ 531 w 531"/>
                <a:gd name="T47" fmla="*/ 1322 h 1547"/>
                <a:gd name="T48" fmla="*/ 459 w 531"/>
                <a:gd name="T49" fmla="*/ 1385 h 1547"/>
                <a:gd name="T50" fmla="*/ 400 w 531"/>
                <a:gd name="T51" fmla="*/ 1433 h 1547"/>
                <a:gd name="T52" fmla="*/ 364 w 531"/>
                <a:gd name="T53" fmla="*/ 1324 h 1547"/>
                <a:gd name="T54" fmla="*/ 338 w 531"/>
                <a:gd name="T55" fmla="*/ 1198 h 1547"/>
                <a:gd name="T56" fmla="*/ 326 w 531"/>
                <a:gd name="T57" fmla="*/ 1039 h 1547"/>
                <a:gd name="T58" fmla="*/ 333 w 531"/>
                <a:gd name="T59" fmla="*/ 926 h 1547"/>
                <a:gd name="T60" fmla="*/ 354 w 531"/>
                <a:gd name="T61" fmla="*/ 807 h 1547"/>
                <a:gd name="T62" fmla="*/ 43 w 531"/>
                <a:gd name="T63" fmla="*/ 1410 h 1547"/>
                <a:gd name="T64" fmla="*/ 44 w 531"/>
                <a:gd name="T65" fmla="*/ 1412 h 1547"/>
                <a:gd name="T66" fmla="*/ 101 w 531"/>
                <a:gd name="T67" fmla="*/ 1424 h 1547"/>
                <a:gd name="T68" fmla="*/ 153 w 531"/>
                <a:gd name="T69" fmla="*/ 1544 h 1547"/>
                <a:gd name="T70" fmla="*/ 151 w 531"/>
                <a:gd name="T71" fmla="*/ 1547 h 1547"/>
                <a:gd name="T72" fmla="*/ 221 w 531"/>
                <a:gd name="T73" fmla="*/ 1547 h 1547"/>
                <a:gd name="T74" fmla="*/ 116 w 531"/>
                <a:gd name="T75" fmla="*/ 1058 h 1547"/>
                <a:gd name="T76" fmla="*/ 531 w 531"/>
                <a:gd name="T77" fmla="*/ 158 h 1547"/>
                <a:gd name="T78" fmla="*/ 531 w 531"/>
                <a:gd name="T79" fmla="*/ 0 h 1547"/>
                <a:gd name="T80" fmla="*/ 365 w 531"/>
                <a:gd name="T81" fmla="*/ 142 h 1547"/>
                <a:gd name="T82" fmla="*/ 382 w 531"/>
                <a:gd name="T83" fmla="*/ 198 h 1547"/>
                <a:gd name="T84" fmla="*/ 302 w 531"/>
                <a:gd name="T85" fmla="*/ 302 h 1547"/>
                <a:gd name="T86" fmla="*/ 238 w 531"/>
                <a:gd name="T87" fmla="*/ 292 h 1547"/>
                <a:gd name="T88" fmla="*/ 105 w 531"/>
                <a:gd name="T89" fmla="*/ 517 h 1547"/>
                <a:gd name="T90" fmla="*/ 105 w 531"/>
                <a:gd name="T91" fmla="*/ 517 h 1547"/>
                <a:gd name="T92" fmla="*/ 142 w 531"/>
                <a:gd name="T93" fmla="*/ 563 h 1547"/>
                <a:gd name="T94" fmla="*/ 105 w 531"/>
                <a:gd name="T95" fmla="*/ 688 h 1547"/>
                <a:gd name="T96" fmla="*/ 42 w 531"/>
                <a:gd name="T97" fmla="*/ 703 h 1547"/>
                <a:gd name="T98" fmla="*/ 1 w 531"/>
                <a:gd name="T99" fmla="*/ 956 h 1547"/>
                <a:gd name="T100" fmla="*/ 50 w 531"/>
                <a:gd name="T101" fmla="*/ 988 h 1547"/>
                <a:gd name="T102" fmla="*/ 55 w 531"/>
                <a:gd name="T103" fmla="*/ 1119 h 1547"/>
                <a:gd name="T104" fmla="*/ 0 w 531"/>
                <a:gd name="T105" fmla="*/ 1153 h 1547"/>
                <a:gd name="T106" fmla="*/ 43 w 531"/>
                <a:gd name="T107" fmla="*/ 1410 h 1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31" h="1547">
                  <a:moveTo>
                    <a:pt x="224" y="1058"/>
                  </a:moveTo>
                  <a:cubicBezTo>
                    <a:pt x="224" y="1234"/>
                    <a:pt x="266" y="1400"/>
                    <a:pt x="341" y="1547"/>
                  </a:cubicBezTo>
                  <a:cubicBezTo>
                    <a:pt x="291" y="1547"/>
                    <a:pt x="291" y="1547"/>
                    <a:pt x="291" y="1547"/>
                  </a:cubicBezTo>
                  <a:cubicBezTo>
                    <a:pt x="219" y="1399"/>
                    <a:pt x="179" y="1233"/>
                    <a:pt x="179" y="1058"/>
                  </a:cubicBezTo>
                  <a:cubicBezTo>
                    <a:pt x="179" y="736"/>
                    <a:pt x="314" y="446"/>
                    <a:pt x="531" y="242"/>
                  </a:cubicBezTo>
                  <a:cubicBezTo>
                    <a:pt x="531" y="305"/>
                    <a:pt x="531" y="305"/>
                    <a:pt x="531" y="305"/>
                  </a:cubicBezTo>
                  <a:cubicBezTo>
                    <a:pt x="341" y="499"/>
                    <a:pt x="224" y="765"/>
                    <a:pt x="224" y="1058"/>
                  </a:cubicBezTo>
                  <a:close/>
                  <a:moveTo>
                    <a:pt x="354" y="807"/>
                  </a:moveTo>
                  <a:cubicBezTo>
                    <a:pt x="365" y="765"/>
                    <a:pt x="379" y="724"/>
                    <a:pt x="395" y="684"/>
                  </a:cubicBezTo>
                  <a:cubicBezTo>
                    <a:pt x="412" y="642"/>
                    <a:pt x="434" y="600"/>
                    <a:pt x="458" y="561"/>
                  </a:cubicBezTo>
                  <a:cubicBezTo>
                    <a:pt x="480" y="525"/>
                    <a:pt x="505" y="490"/>
                    <a:pt x="531" y="457"/>
                  </a:cubicBezTo>
                  <a:cubicBezTo>
                    <a:pt x="531" y="399"/>
                    <a:pt x="531" y="399"/>
                    <a:pt x="531" y="399"/>
                  </a:cubicBezTo>
                  <a:cubicBezTo>
                    <a:pt x="518" y="414"/>
                    <a:pt x="505" y="429"/>
                    <a:pt x="493" y="445"/>
                  </a:cubicBezTo>
                  <a:cubicBezTo>
                    <a:pt x="473" y="471"/>
                    <a:pt x="453" y="499"/>
                    <a:pt x="435" y="527"/>
                  </a:cubicBezTo>
                  <a:cubicBezTo>
                    <a:pt x="407" y="570"/>
                    <a:pt x="384" y="614"/>
                    <a:pt x="364" y="660"/>
                  </a:cubicBezTo>
                  <a:cubicBezTo>
                    <a:pt x="345" y="703"/>
                    <a:pt x="330" y="747"/>
                    <a:pt x="318" y="792"/>
                  </a:cubicBezTo>
                  <a:cubicBezTo>
                    <a:pt x="307" y="834"/>
                    <a:pt x="299" y="877"/>
                    <a:pt x="293" y="921"/>
                  </a:cubicBezTo>
                  <a:cubicBezTo>
                    <a:pt x="289" y="961"/>
                    <a:pt x="286" y="1002"/>
                    <a:pt x="286" y="1043"/>
                  </a:cubicBezTo>
                  <a:cubicBezTo>
                    <a:pt x="286" y="1102"/>
                    <a:pt x="291" y="1164"/>
                    <a:pt x="301" y="1225"/>
                  </a:cubicBezTo>
                  <a:cubicBezTo>
                    <a:pt x="309" y="1274"/>
                    <a:pt x="320" y="1322"/>
                    <a:pt x="334" y="1370"/>
                  </a:cubicBezTo>
                  <a:cubicBezTo>
                    <a:pt x="347" y="1412"/>
                    <a:pt x="360" y="1446"/>
                    <a:pt x="368" y="1466"/>
                  </a:cubicBezTo>
                  <a:cubicBezTo>
                    <a:pt x="375" y="1483"/>
                    <a:pt x="380" y="1494"/>
                    <a:pt x="382" y="1499"/>
                  </a:cubicBezTo>
                  <a:cubicBezTo>
                    <a:pt x="395" y="1489"/>
                    <a:pt x="453" y="1446"/>
                    <a:pt x="531" y="1377"/>
                  </a:cubicBezTo>
                  <a:cubicBezTo>
                    <a:pt x="531" y="1322"/>
                    <a:pt x="531" y="1322"/>
                    <a:pt x="531" y="1322"/>
                  </a:cubicBezTo>
                  <a:cubicBezTo>
                    <a:pt x="503" y="1348"/>
                    <a:pt x="478" y="1369"/>
                    <a:pt x="459" y="1385"/>
                  </a:cubicBezTo>
                  <a:cubicBezTo>
                    <a:pt x="430" y="1410"/>
                    <a:pt x="409" y="1426"/>
                    <a:pt x="400" y="1433"/>
                  </a:cubicBezTo>
                  <a:cubicBezTo>
                    <a:pt x="395" y="1420"/>
                    <a:pt x="380" y="1381"/>
                    <a:pt x="364" y="1324"/>
                  </a:cubicBezTo>
                  <a:cubicBezTo>
                    <a:pt x="353" y="1283"/>
                    <a:pt x="344" y="1240"/>
                    <a:pt x="338" y="1198"/>
                  </a:cubicBezTo>
                  <a:cubicBezTo>
                    <a:pt x="330" y="1144"/>
                    <a:pt x="326" y="1091"/>
                    <a:pt x="326" y="1039"/>
                  </a:cubicBezTo>
                  <a:cubicBezTo>
                    <a:pt x="326" y="1001"/>
                    <a:pt x="329" y="963"/>
                    <a:pt x="333" y="926"/>
                  </a:cubicBezTo>
                  <a:cubicBezTo>
                    <a:pt x="337" y="886"/>
                    <a:pt x="345" y="846"/>
                    <a:pt x="354" y="807"/>
                  </a:cubicBezTo>
                  <a:close/>
                  <a:moveTo>
                    <a:pt x="43" y="1410"/>
                  </a:moveTo>
                  <a:cubicBezTo>
                    <a:pt x="44" y="1412"/>
                    <a:pt x="44" y="1412"/>
                    <a:pt x="44" y="1412"/>
                  </a:cubicBezTo>
                  <a:cubicBezTo>
                    <a:pt x="101" y="1424"/>
                    <a:pt x="101" y="1424"/>
                    <a:pt x="101" y="1424"/>
                  </a:cubicBezTo>
                  <a:cubicBezTo>
                    <a:pt x="153" y="1544"/>
                    <a:pt x="153" y="1544"/>
                    <a:pt x="153" y="1544"/>
                  </a:cubicBezTo>
                  <a:cubicBezTo>
                    <a:pt x="151" y="1547"/>
                    <a:pt x="151" y="1547"/>
                    <a:pt x="151" y="1547"/>
                  </a:cubicBezTo>
                  <a:cubicBezTo>
                    <a:pt x="221" y="1547"/>
                    <a:pt x="221" y="1547"/>
                    <a:pt x="221" y="1547"/>
                  </a:cubicBezTo>
                  <a:cubicBezTo>
                    <a:pt x="154" y="1398"/>
                    <a:pt x="116" y="1232"/>
                    <a:pt x="116" y="1058"/>
                  </a:cubicBezTo>
                  <a:cubicBezTo>
                    <a:pt x="116" y="698"/>
                    <a:pt x="277" y="375"/>
                    <a:pt x="531" y="158"/>
                  </a:cubicBezTo>
                  <a:cubicBezTo>
                    <a:pt x="531" y="0"/>
                    <a:pt x="531" y="0"/>
                    <a:pt x="531" y="0"/>
                  </a:cubicBezTo>
                  <a:cubicBezTo>
                    <a:pt x="365" y="142"/>
                    <a:pt x="365" y="142"/>
                    <a:pt x="365" y="142"/>
                  </a:cubicBezTo>
                  <a:cubicBezTo>
                    <a:pt x="382" y="198"/>
                    <a:pt x="382" y="198"/>
                    <a:pt x="382" y="198"/>
                  </a:cubicBezTo>
                  <a:cubicBezTo>
                    <a:pt x="302" y="302"/>
                    <a:pt x="302" y="302"/>
                    <a:pt x="302" y="302"/>
                  </a:cubicBezTo>
                  <a:cubicBezTo>
                    <a:pt x="238" y="292"/>
                    <a:pt x="238" y="292"/>
                    <a:pt x="238" y="292"/>
                  </a:cubicBezTo>
                  <a:cubicBezTo>
                    <a:pt x="105" y="517"/>
                    <a:pt x="105" y="517"/>
                    <a:pt x="105" y="517"/>
                  </a:cubicBezTo>
                  <a:cubicBezTo>
                    <a:pt x="105" y="517"/>
                    <a:pt x="105" y="517"/>
                    <a:pt x="105" y="517"/>
                  </a:cubicBezTo>
                  <a:cubicBezTo>
                    <a:pt x="142" y="563"/>
                    <a:pt x="142" y="563"/>
                    <a:pt x="142" y="563"/>
                  </a:cubicBezTo>
                  <a:cubicBezTo>
                    <a:pt x="105" y="688"/>
                    <a:pt x="105" y="688"/>
                    <a:pt x="105" y="688"/>
                  </a:cubicBezTo>
                  <a:cubicBezTo>
                    <a:pt x="42" y="703"/>
                    <a:pt x="42" y="703"/>
                    <a:pt x="42" y="703"/>
                  </a:cubicBezTo>
                  <a:cubicBezTo>
                    <a:pt x="1" y="956"/>
                    <a:pt x="1" y="956"/>
                    <a:pt x="1" y="956"/>
                  </a:cubicBezTo>
                  <a:cubicBezTo>
                    <a:pt x="50" y="988"/>
                    <a:pt x="50" y="988"/>
                    <a:pt x="50" y="988"/>
                  </a:cubicBezTo>
                  <a:cubicBezTo>
                    <a:pt x="55" y="1119"/>
                    <a:pt x="55" y="1119"/>
                    <a:pt x="55" y="1119"/>
                  </a:cubicBezTo>
                  <a:cubicBezTo>
                    <a:pt x="0" y="1153"/>
                    <a:pt x="0" y="1153"/>
                    <a:pt x="0" y="1153"/>
                  </a:cubicBezTo>
                  <a:lnTo>
                    <a:pt x="43" y="1410"/>
                  </a:ln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73" r:id="rId5"/>
    <p:sldLayoutId id="2147483653" r:id="rId6"/>
    <p:sldLayoutId id="2147483655" r:id="rId7"/>
    <p:sldLayoutId id="2147483656" r:id="rId8"/>
    <p:sldLayoutId id="2147483657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/>
        <a:buChar char="•"/>
        <a:defRPr sz="28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24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3">
            <a:extLst>
              <a:ext uri="{FF2B5EF4-FFF2-40B4-BE49-F238E27FC236}">
                <a16:creationId xmlns:a16="http://schemas.microsoft.com/office/drawing/2014/main" id="{820813F0-5B35-405B-8DB7-BF22964445F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87867" y="1"/>
            <a:ext cx="11694584" cy="881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zh-CN"/>
              <a:t>Kapitel</a:t>
            </a:r>
          </a:p>
        </p:txBody>
      </p:sp>
      <p:sp>
        <p:nvSpPr>
          <p:cNvPr id="1027" name="Rectangle 14">
            <a:extLst>
              <a:ext uri="{FF2B5EF4-FFF2-40B4-BE49-F238E27FC236}">
                <a16:creationId xmlns:a16="http://schemas.microsoft.com/office/drawing/2014/main" id="{5A66CBE1-ACA0-44A4-9E40-7692A54B3FE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87867" y="981075"/>
            <a:ext cx="11707284" cy="433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6800" rIns="90000" bIns="4680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altLang="zh-CN"/>
              <a:t>Folientitel</a:t>
            </a:r>
          </a:p>
        </p:txBody>
      </p:sp>
      <p:sp>
        <p:nvSpPr>
          <p:cNvPr id="1028" name="Line 17">
            <a:extLst>
              <a:ext uri="{FF2B5EF4-FFF2-40B4-BE49-F238E27FC236}">
                <a16:creationId xmlns:a16="http://schemas.microsoft.com/office/drawing/2014/main" id="{C77CD946-0F42-4BC0-B24A-7624C91318EA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6107113"/>
            <a:ext cx="1219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 sz="1800"/>
          </a:p>
        </p:txBody>
      </p:sp>
      <p:sp>
        <p:nvSpPr>
          <p:cNvPr id="1029" name="Line 18">
            <a:extLst>
              <a:ext uri="{FF2B5EF4-FFF2-40B4-BE49-F238E27FC236}">
                <a16:creationId xmlns:a16="http://schemas.microsoft.com/office/drawing/2014/main" id="{617520A1-EE46-44F6-801B-1A95E5280BEC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903288"/>
            <a:ext cx="1219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501122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4" r:id="rId12"/>
  </p:sldLayoutIdLst>
  <p:transition>
    <p:cut/>
  </p:transition>
  <p:hf sldNum="0" hdr="0" ftr="0"/>
  <p:txStyles>
    <p:titleStyle>
      <a:lvl1pPr algn="l" rtl="0" eaLnBrk="0" fontAlgn="base" hangingPunct="0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2pPr>
      <a:lvl3pPr algn="l" rtl="0" eaLnBrk="0" fontAlgn="base" hangingPunct="0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3pPr>
      <a:lvl4pPr algn="l" rtl="0" eaLnBrk="0" fontAlgn="base" hangingPunct="0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4pPr>
      <a:lvl5pPr algn="l" rtl="0" eaLnBrk="0" fontAlgn="base" hangingPunct="0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5pPr>
      <a:lvl6pPr marL="457200" algn="l" rtl="0" fontAlgn="base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6pPr>
      <a:lvl7pPr marL="914400" algn="l" rtl="0" fontAlgn="base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7pPr>
      <a:lvl8pPr marL="1371600" algn="l" rtl="0" fontAlgn="base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8pPr>
      <a:lvl9pPr marL="1828800" algn="l" rtl="0" fontAlgn="base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har char="•"/>
        <a:defRPr sz="2200" b="1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69863" algn="l" rtl="0" eaLnBrk="0" fontAlgn="base" hangingPunct="0">
        <a:spcBef>
          <a:spcPct val="5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2pPr>
      <a:lvl3pPr marL="706438" indent="-169863" algn="l" rtl="0" eaLnBrk="0" fontAlgn="base" hangingPunct="0">
        <a:spcBef>
          <a:spcPct val="5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3pPr>
      <a:lvl4pPr marL="1073150" indent="-187325" algn="l" rtl="0" eaLnBrk="0" fontAlgn="base" hangingPunct="0">
        <a:spcBef>
          <a:spcPct val="5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4pPr>
      <a:lvl5pPr marL="1439863" indent="-187325" algn="l" rtl="0" eaLnBrk="0" fontAlgn="base" hangingPunct="0">
        <a:spcBef>
          <a:spcPct val="5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5pPr>
      <a:lvl6pPr marL="1897063" indent="-187325" algn="l" rtl="0" fontAlgn="base">
        <a:spcBef>
          <a:spcPct val="5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6pPr>
      <a:lvl7pPr marL="2354263" indent="-187325" algn="l" rtl="0" fontAlgn="base">
        <a:spcBef>
          <a:spcPct val="5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7pPr>
      <a:lvl8pPr marL="2811463" indent="-187325" algn="l" rtl="0" fontAlgn="base">
        <a:spcBef>
          <a:spcPct val="5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8pPr>
      <a:lvl9pPr marL="3268663" indent="-187325" algn="l" rtl="0" fontAlgn="base">
        <a:spcBef>
          <a:spcPct val="5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标题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zh-CN" dirty="0"/>
              <a:t>《</a:t>
            </a:r>
            <a:r>
              <a:rPr kumimoji="1" lang="zh-CN" altLang="en-US" dirty="0"/>
              <a:t>汽车车身电子技术</a:t>
            </a:r>
            <a:r>
              <a:rPr kumimoji="1" lang="en-US" altLang="zh-CN" dirty="0"/>
              <a:t>》</a:t>
            </a:r>
            <a:endParaRPr kumimoji="1"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ctrTitle"/>
          </p:nvPr>
        </p:nvSpPr>
        <p:spPr>
          <a:xfrm>
            <a:off x="1914944" y="2072957"/>
            <a:ext cx="10277055" cy="2316708"/>
          </a:xfrm>
        </p:spPr>
        <p:txBody>
          <a:bodyPr>
            <a:normAutofit/>
          </a:bodyPr>
          <a:lstStyle/>
          <a:p>
            <a:r>
              <a:rPr kumimoji="1" lang="zh-CN" altLang="en-US" sz="4800" dirty="0"/>
              <a:t>模块六 端子控制和防盗系统故障诊断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">
            <a:extLst>
              <a:ext uri="{FF2B5EF4-FFF2-40B4-BE49-F238E27FC236}">
                <a16:creationId xmlns:a16="http://schemas.microsoft.com/office/drawing/2014/main" id="{78435563-60DE-4F18-97AC-3AFA6FCF36EC}"/>
              </a:ext>
            </a:extLst>
          </p:cNvPr>
          <p:cNvSpPr txBox="1">
            <a:spLocks/>
          </p:cNvSpPr>
          <p:nvPr/>
        </p:nvSpPr>
        <p:spPr>
          <a:xfrm>
            <a:off x="387829" y="964772"/>
            <a:ext cx="7014100" cy="68253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B6000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lang="zh-CN" altLang="en-US" dirty="0">
                <a:solidFill>
                  <a:srgbClr val="000000"/>
                </a:solidFill>
                <a:cs typeface="Arial" charset="0"/>
                <a:sym typeface="Arial" charset="0"/>
              </a:rPr>
              <a:t>迈腾</a:t>
            </a:r>
            <a:r>
              <a:rPr lang="en-US" altLang="zh-CN" dirty="0">
                <a:solidFill>
                  <a:srgbClr val="000000"/>
                </a:solidFill>
                <a:cs typeface="Arial" charset="0"/>
                <a:sym typeface="Arial" charset="0"/>
              </a:rPr>
              <a:t>B8</a:t>
            </a:r>
            <a:r>
              <a:rPr lang="zh-CN" altLang="en-US" dirty="0">
                <a:solidFill>
                  <a:srgbClr val="000000"/>
                </a:solidFill>
                <a:cs typeface="Arial" charset="0"/>
                <a:sym typeface="Arial" charset="0"/>
              </a:rPr>
              <a:t>无钥匙进入天线识别范围</a:t>
            </a:r>
            <a:endParaRPr lang="de-DE" altLang="zh-CN" dirty="0">
              <a:solidFill>
                <a:srgbClr val="000000"/>
              </a:solidFill>
              <a:cs typeface="Arial" charset="0"/>
              <a:sym typeface="Arial" charset="0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510055C0-4B8E-4A7F-BE15-A80E4E65C06B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1995004" y="3233751"/>
            <a:ext cx="2524760" cy="113792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7DBDCEF5-9A0E-40B4-9BC4-E7D5B77D5AED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4824729" y="2107097"/>
            <a:ext cx="6020850" cy="3943846"/>
          </a:xfrm>
          <a:prstGeom prst="rect">
            <a:avLst/>
          </a:prstGeom>
        </p:spPr>
      </p:pic>
      <p:sp>
        <p:nvSpPr>
          <p:cNvPr id="5" name="标题 1">
            <a:extLst>
              <a:ext uri="{FF2B5EF4-FFF2-40B4-BE49-F238E27FC236}">
                <a16:creationId xmlns:a16="http://schemas.microsoft.com/office/drawing/2014/main" id="{BF2E59BA-16E5-4BA5-8131-1DEA9E8008E5}"/>
              </a:ext>
            </a:extLst>
          </p:cNvPr>
          <p:cNvSpPr txBox="1">
            <a:spLocks/>
          </p:cNvSpPr>
          <p:nvPr/>
        </p:nvSpPr>
        <p:spPr>
          <a:xfrm>
            <a:off x="497331" y="106289"/>
            <a:ext cx="10273450" cy="6371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zh-CN"/>
            </a:defPPr>
            <a:lvl1pPr defTabSz="914377">
              <a:lnSpc>
                <a:spcPct val="90000"/>
              </a:lnSpc>
              <a:spcBef>
                <a:spcPct val="0"/>
              </a:spcBef>
              <a:buNone/>
              <a:defRPr sz="3600">
                <a:solidFill>
                  <a:srgbClr val="B60005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defRPr>
            </a:lvl1pPr>
          </a:lstStyle>
          <a:p>
            <a:r>
              <a:rPr lang="zh-CN" altLang="en-US" sz="3200" dirty="0"/>
              <a:t>任务</a:t>
            </a:r>
            <a:r>
              <a:rPr lang="en-US" altLang="zh-CN" sz="3200" dirty="0"/>
              <a:t>3.1</a:t>
            </a:r>
            <a:r>
              <a:rPr lang="zh-CN" altLang="en-US" sz="3200" dirty="0"/>
              <a:t>：带有一键启动和无钥匙进入车辆的故障诊断</a:t>
            </a:r>
          </a:p>
        </p:txBody>
      </p:sp>
    </p:spTree>
    <p:extLst>
      <p:ext uri="{BB962C8B-B14F-4D97-AF65-F5344CB8AC3E}">
        <p14:creationId xmlns:p14="http://schemas.microsoft.com/office/powerpoint/2010/main" val="22674826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45E973E8-2AB7-4E9A-A23E-7654222EDA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0749" y="1662454"/>
            <a:ext cx="8750078" cy="5005045"/>
          </a:xfrm>
          <a:prstGeom prst="rect">
            <a:avLst/>
          </a:prstGeom>
        </p:spPr>
      </p:pic>
      <p:sp>
        <p:nvSpPr>
          <p:cNvPr id="5" name="Titel 1">
            <a:extLst>
              <a:ext uri="{FF2B5EF4-FFF2-40B4-BE49-F238E27FC236}">
                <a16:creationId xmlns:a16="http://schemas.microsoft.com/office/drawing/2014/main" id="{471F28B3-9B0A-43D2-9B5C-64EA50B10D2B}"/>
              </a:ext>
            </a:extLst>
          </p:cNvPr>
          <p:cNvSpPr txBox="1">
            <a:spLocks/>
          </p:cNvSpPr>
          <p:nvPr/>
        </p:nvSpPr>
        <p:spPr>
          <a:xfrm>
            <a:off x="643202" y="979915"/>
            <a:ext cx="7014100" cy="68253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B6000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lang="zh-CN" altLang="en-US" dirty="0">
                <a:solidFill>
                  <a:srgbClr val="000000"/>
                </a:solidFill>
                <a:cs typeface="Arial" charset="0"/>
                <a:sym typeface="Arial" charset="0"/>
              </a:rPr>
              <a:t>迈腾</a:t>
            </a:r>
            <a:r>
              <a:rPr lang="en-US" altLang="zh-CN" dirty="0">
                <a:solidFill>
                  <a:srgbClr val="000000"/>
                </a:solidFill>
                <a:cs typeface="Arial" charset="0"/>
                <a:sym typeface="Arial" charset="0"/>
              </a:rPr>
              <a:t>B8</a:t>
            </a:r>
            <a:r>
              <a:rPr lang="zh-CN" altLang="en-US" dirty="0">
                <a:solidFill>
                  <a:srgbClr val="000000"/>
                </a:solidFill>
                <a:cs typeface="Arial" charset="0"/>
                <a:sym typeface="Arial" charset="0"/>
              </a:rPr>
              <a:t>无钥匙进入系统部件安装位置</a:t>
            </a:r>
            <a:endParaRPr lang="de-DE" altLang="zh-CN" dirty="0">
              <a:solidFill>
                <a:srgbClr val="000000"/>
              </a:solidFill>
              <a:cs typeface="Arial" charset="0"/>
              <a:sym typeface="Arial" charset="0"/>
            </a:endParaRPr>
          </a:p>
        </p:txBody>
      </p:sp>
      <p:sp>
        <p:nvSpPr>
          <p:cNvPr id="4" name="标题 1">
            <a:extLst>
              <a:ext uri="{FF2B5EF4-FFF2-40B4-BE49-F238E27FC236}">
                <a16:creationId xmlns:a16="http://schemas.microsoft.com/office/drawing/2014/main" id="{E86DB125-B524-42BA-887F-CA50AEF25500}"/>
              </a:ext>
            </a:extLst>
          </p:cNvPr>
          <p:cNvSpPr txBox="1">
            <a:spLocks/>
          </p:cNvSpPr>
          <p:nvPr/>
        </p:nvSpPr>
        <p:spPr>
          <a:xfrm>
            <a:off x="497331" y="106289"/>
            <a:ext cx="10273450" cy="6371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zh-CN"/>
            </a:defPPr>
            <a:lvl1pPr defTabSz="914377">
              <a:lnSpc>
                <a:spcPct val="90000"/>
              </a:lnSpc>
              <a:spcBef>
                <a:spcPct val="0"/>
              </a:spcBef>
              <a:buNone/>
              <a:defRPr sz="3600">
                <a:solidFill>
                  <a:srgbClr val="B60005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defRPr>
            </a:lvl1pPr>
          </a:lstStyle>
          <a:p>
            <a:r>
              <a:rPr lang="zh-CN" altLang="en-US" sz="3200" dirty="0"/>
              <a:t>任务</a:t>
            </a:r>
            <a:r>
              <a:rPr lang="en-US" altLang="zh-CN" sz="3200" dirty="0"/>
              <a:t>3.1</a:t>
            </a:r>
            <a:r>
              <a:rPr lang="zh-CN" altLang="en-US" sz="3200" dirty="0"/>
              <a:t>：带有一键启动和无钥匙进入车辆的故障诊断</a:t>
            </a:r>
          </a:p>
        </p:txBody>
      </p:sp>
    </p:spTree>
    <p:extLst>
      <p:ext uri="{BB962C8B-B14F-4D97-AF65-F5344CB8AC3E}">
        <p14:creationId xmlns:p14="http://schemas.microsoft.com/office/powerpoint/2010/main" val="17980840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id="{15ECFFE1-1C62-4A45-8D08-E434C82C7C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0992" y="963827"/>
            <a:ext cx="9771779" cy="5667632"/>
          </a:xfrm>
          <a:prstGeom prst="rect">
            <a:avLst/>
          </a:prstGeom>
        </p:spPr>
      </p:pic>
      <p:sp>
        <p:nvSpPr>
          <p:cNvPr id="3" name="Titel 1">
            <a:extLst>
              <a:ext uri="{FF2B5EF4-FFF2-40B4-BE49-F238E27FC236}">
                <a16:creationId xmlns:a16="http://schemas.microsoft.com/office/drawing/2014/main" id="{CE7F0D67-91FA-48E6-BE01-E20191982266}"/>
              </a:ext>
            </a:extLst>
          </p:cNvPr>
          <p:cNvSpPr txBox="1">
            <a:spLocks/>
          </p:cNvSpPr>
          <p:nvPr/>
        </p:nvSpPr>
        <p:spPr>
          <a:xfrm>
            <a:off x="363116" y="863276"/>
            <a:ext cx="7014100" cy="68253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B6000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lang="zh-CN" altLang="en-US" dirty="0">
                <a:solidFill>
                  <a:srgbClr val="000000"/>
                </a:solidFill>
                <a:cs typeface="Arial" charset="0"/>
                <a:sym typeface="Arial" charset="0"/>
              </a:rPr>
              <a:t>迈腾</a:t>
            </a:r>
            <a:r>
              <a:rPr lang="en-US" altLang="zh-CN" dirty="0">
                <a:solidFill>
                  <a:srgbClr val="000000"/>
                </a:solidFill>
                <a:cs typeface="Arial" charset="0"/>
                <a:sym typeface="Arial" charset="0"/>
              </a:rPr>
              <a:t>B8</a:t>
            </a:r>
            <a:r>
              <a:rPr lang="zh-CN" altLang="en-US" dirty="0">
                <a:solidFill>
                  <a:srgbClr val="000000"/>
                </a:solidFill>
                <a:cs typeface="Arial" charset="0"/>
                <a:sym typeface="Arial" charset="0"/>
              </a:rPr>
              <a:t>无钥匙系统功能流程</a:t>
            </a:r>
            <a:endParaRPr lang="de-DE" altLang="zh-CN" dirty="0">
              <a:solidFill>
                <a:srgbClr val="000000"/>
              </a:solidFill>
              <a:cs typeface="Arial" charset="0"/>
              <a:sym typeface="Arial" charset="0"/>
            </a:endParaRPr>
          </a:p>
        </p:txBody>
      </p:sp>
      <p:sp>
        <p:nvSpPr>
          <p:cNvPr id="4" name="标题 1">
            <a:extLst>
              <a:ext uri="{FF2B5EF4-FFF2-40B4-BE49-F238E27FC236}">
                <a16:creationId xmlns:a16="http://schemas.microsoft.com/office/drawing/2014/main" id="{9FE1ACB9-7C6A-4567-AF4F-37F5B2113F14}"/>
              </a:ext>
            </a:extLst>
          </p:cNvPr>
          <p:cNvSpPr txBox="1">
            <a:spLocks/>
          </p:cNvSpPr>
          <p:nvPr/>
        </p:nvSpPr>
        <p:spPr>
          <a:xfrm>
            <a:off x="497331" y="106289"/>
            <a:ext cx="10273450" cy="6371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zh-CN"/>
            </a:defPPr>
            <a:lvl1pPr defTabSz="914377">
              <a:lnSpc>
                <a:spcPct val="90000"/>
              </a:lnSpc>
              <a:spcBef>
                <a:spcPct val="0"/>
              </a:spcBef>
              <a:buNone/>
              <a:defRPr sz="3600">
                <a:solidFill>
                  <a:srgbClr val="B60005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defRPr>
            </a:lvl1pPr>
          </a:lstStyle>
          <a:p>
            <a:r>
              <a:rPr lang="zh-CN" altLang="en-US" sz="3200" dirty="0"/>
              <a:t>任务</a:t>
            </a:r>
            <a:r>
              <a:rPr lang="en-US" altLang="zh-CN" sz="3200" dirty="0"/>
              <a:t>3.1</a:t>
            </a:r>
            <a:r>
              <a:rPr lang="zh-CN" altLang="en-US" sz="3200" dirty="0"/>
              <a:t>：带有一键启动和无钥匙进入车辆的故障诊断</a:t>
            </a:r>
          </a:p>
        </p:txBody>
      </p:sp>
    </p:spTree>
    <p:extLst>
      <p:ext uri="{BB962C8B-B14F-4D97-AF65-F5344CB8AC3E}">
        <p14:creationId xmlns:p14="http://schemas.microsoft.com/office/powerpoint/2010/main" val="34877239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03CA5AE3-741D-4B16-ADA0-E8BB5EDA6D9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940119" y="1236785"/>
            <a:ext cx="8781540" cy="5513871"/>
          </a:xfrm>
          <a:prstGeom prst="rect">
            <a:avLst/>
          </a:prstGeom>
        </p:spPr>
      </p:pic>
      <p:sp>
        <p:nvSpPr>
          <p:cNvPr id="3" name="Titel 1">
            <a:extLst>
              <a:ext uri="{FF2B5EF4-FFF2-40B4-BE49-F238E27FC236}">
                <a16:creationId xmlns:a16="http://schemas.microsoft.com/office/drawing/2014/main" id="{A2992246-A29F-4DF3-81BC-5C52ACBA7895}"/>
              </a:ext>
            </a:extLst>
          </p:cNvPr>
          <p:cNvSpPr txBox="1">
            <a:spLocks/>
          </p:cNvSpPr>
          <p:nvPr/>
        </p:nvSpPr>
        <p:spPr>
          <a:xfrm>
            <a:off x="379591" y="895515"/>
            <a:ext cx="7014100" cy="68253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B6000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lang="zh-CN" altLang="en-US" dirty="0">
                <a:solidFill>
                  <a:srgbClr val="000000"/>
                </a:solidFill>
                <a:cs typeface="Arial" charset="0"/>
                <a:sym typeface="Arial" charset="0"/>
              </a:rPr>
              <a:t>迈腾</a:t>
            </a:r>
            <a:r>
              <a:rPr lang="en-US" altLang="zh-CN" dirty="0">
                <a:solidFill>
                  <a:srgbClr val="000000"/>
                </a:solidFill>
                <a:cs typeface="Arial" charset="0"/>
                <a:sym typeface="Arial" charset="0"/>
              </a:rPr>
              <a:t>B8</a:t>
            </a:r>
            <a:r>
              <a:rPr lang="zh-CN" altLang="en-US" dirty="0">
                <a:solidFill>
                  <a:srgbClr val="000000"/>
                </a:solidFill>
                <a:cs typeface="Arial" charset="0"/>
                <a:sym typeface="Arial" charset="0"/>
              </a:rPr>
              <a:t>一键启动及无钥匙进入系统</a:t>
            </a:r>
            <a:endParaRPr lang="de-DE" altLang="zh-CN" dirty="0">
              <a:solidFill>
                <a:srgbClr val="000000"/>
              </a:solidFill>
              <a:cs typeface="Arial" charset="0"/>
              <a:sym typeface="Arial" charset="0"/>
            </a:endParaRPr>
          </a:p>
        </p:txBody>
      </p:sp>
      <p:sp>
        <p:nvSpPr>
          <p:cNvPr id="4" name="标题 1">
            <a:extLst>
              <a:ext uri="{FF2B5EF4-FFF2-40B4-BE49-F238E27FC236}">
                <a16:creationId xmlns:a16="http://schemas.microsoft.com/office/drawing/2014/main" id="{EF76EE0F-2236-4EE5-A735-863757B6AA9C}"/>
              </a:ext>
            </a:extLst>
          </p:cNvPr>
          <p:cNvSpPr txBox="1">
            <a:spLocks/>
          </p:cNvSpPr>
          <p:nvPr/>
        </p:nvSpPr>
        <p:spPr>
          <a:xfrm>
            <a:off x="497331" y="106289"/>
            <a:ext cx="10273450" cy="6371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zh-CN"/>
            </a:defPPr>
            <a:lvl1pPr defTabSz="914377">
              <a:lnSpc>
                <a:spcPct val="90000"/>
              </a:lnSpc>
              <a:spcBef>
                <a:spcPct val="0"/>
              </a:spcBef>
              <a:buNone/>
              <a:defRPr sz="3600">
                <a:solidFill>
                  <a:srgbClr val="B60005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defRPr>
            </a:lvl1pPr>
          </a:lstStyle>
          <a:p>
            <a:r>
              <a:rPr lang="zh-CN" altLang="en-US" sz="3200" dirty="0"/>
              <a:t>任务</a:t>
            </a:r>
            <a:r>
              <a:rPr lang="en-US" altLang="zh-CN" sz="3200" dirty="0"/>
              <a:t>3.1</a:t>
            </a:r>
            <a:r>
              <a:rPr lang="zh-CN" altLang="en-US" sz="3200" dirty="0"/>
              <a:t>：带有一键启动和无钥匙进入车辆的故障诊断</a:t>
            </a:r>
          </a:p>
        </p:txBody>
      </p:sp>
    </p:spTree>
    <p:extLst>
      <p:ext uri="{BB962C8B-B14F-4D97-AF65-F5344CB8AC3E}">
        <p14:creationId xmlns:p14="http://schemas.microsoft.com/office/powerpoint/2010/main" val="4933881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id="{71FBE1A1-205D-4B62-9F8F-B4BCA3ABA0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7630" y="1033076"/>
            <a:ext cx="9421540" cy="5534797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id="{E4D56C60-6EE9-4CE9-9115-8E659A6E8327}"/>
              </a:ext>
            </a:extLst>
          </p:cNvPr>
          <p:cNvSpPr/>
          <p:nvPr/>
        </p:nvSpPr>
        <p:spPr>
          <a:xfrm>
            <a:off x="1625600" y="1033076"/>
            <a:ext cx="9220200" cy="553479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BCF1269F-9967-464A-A8DA-0B8E3D44A5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5557" y="1392582"/>
            <a:ext cx="9390181" cy="5323015"/>
          </a:xfrm>
          <a:prstGeom prst="rect">
            <a:avLst/>
          </a:prstGeom>
        </p:spPr>
      </p:pic>
      <p:sp>
        <p:nvSpPr>
          <p:cNvPr id="6" name="Titel 1">
            <a:extLst>
              <a:ext uri="{FF2B5EF4-FFF2-40B4-BE49-F238E27FC236}">
                <a16:creationId xmlns:a16="http://schemas.microsoft.com/office/drawing/2014/main" id="{4BBF554B-642E-4FD1-952A-8925E90C132A}"/>
              </a:ext>
            </a:extLst>
          </p:cNvPr>
          <p:cNvSpPr txBox="1">
            <a:spLocks/>
          </p:cNvSpPr>
          <p:nvPr/>
        </p:nvSpPr>
        <p:spPr>
          <a:xfrm>
            <a:off x="560824" y="885352"/>
            <a:ext cx="7535426" cy="68253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B6000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lang="zh-CN" altLang="en-US" dirty="0">
                <a:solidFill>
                  <a:srgbClr val="000000"/>
                </a:solidFill>
                <a:cs typeface="Arial" charset="0"/>
                <a:sym typeface="Arial" charset="0"/>
              </a:rPr>
              <a:t>迈腾</a:t>
            </a:r>
            <a:r>
              <a:rPr lang="en-US" altLang="zh-CN" dirty="0">
                <a:solidFill>
                  <a:srgbClr val="000000"/>
                </a:solidFill>
                <a:cs typeface="Arial" charset="0"/>
                <a:sym typeface="Arial" charset="0"/>
              </a:rPr>
              <a:t>B8</a:t>
            </a:r>
            <a:r>
              <a:rPr lang="zh-CN" altLang="en-US" dirty="0">
                <a:solidFill>
                  <a:srgbClr val="000000"/>
                </a:solidFill>
                <a:cs typeface="Arial" charset="0"/>
                <a:sym typeface="Arial" charset="0"/>
              </a:rPr>
              <a:t>无钥匙进入车辆</a:t>
            </a:r>
            <a:r>
              <a:rPr lang="en-US" altLang="zh-CN" dirty="0">
                <a:solidFill>
                  <a:srgbClr val="000000"/>
                </a:solidFill>
                <a:cs typeface="Arial" charset="0"/>
                <a:sym typeface="Arial" charset="0"/>
              </a:rPr>
              <a:t>15</a:t>
            </a:r>
            <a:r>
              <a:rPr lang="zh-CN" altLang="en-US" dirty="0">
                <a:solidFill>
                  <a:srgbClr val="000000"/>
                </a:solidFill>
                <a:cs typeface="Arial" charset="0"/>
                <a:sym typeface="Arial" charset="0"/>
              </a:rPr>
              <a:t>和</a:t>
            </a:r>
            <a:r>
              <a:rPr lang="en-US" altLang="zh-CN" dirty="0">
                <a:solidFill>
                  <a:srgbClr val="000000"/>
                </a:solidFill>
                <a:cs typeface="Arial" charset="0"/>
                <a:sym typeface="Arial" charset="0"/>
              </a:rPr>
              <a:t>50</a:t>
            </a:r>
            <a:r>
              <a:rPr lang="zh-CN" altLang="en-US" dirty="0">
                <a:solidFill>
                  <a:srgbClr val="000000"/>
                </a:solidFill>
                <a:cs typeface="Arial" charset="0"/>
                <a:sym typeface="Arial" charset="0"/>
              </a:rPr>
              <a:t>信号传递简图</a:t>
            </a:r>
            <a:endParaRPr lang="de-DE" altLang="zh-CN" dirty="0">
              <a:solidFill>
                <a:srgbClr val="000000"/>
              </a:solidFill>
              <a:cs typeface="Arial" charset="0"/>
              <a:sym typeface="Arial" charset="0"/>
            </a:endParaRPr>
          </a:p>
        </p:txBody>
      </p:sp>
      <p:sp>
        <p:nvSpPr>
          <p:cNvPr id="8" name="标题 1">
            <a:extLst>
              <a:ext uri="{FF2B5EF4-FFF2-40B4-BE49-F238E27FC236}">
                <a16:creationId xmlns:a16="http://schemas.microsoft.com/office/drawing/2014/main" id="{DE94F8D0-DC6E-4398-8027-70AE3D7E0609}"/>
              </a:ext>
            </a:extLst>
          </p:cNvPr>
          <p:cNvSpPr txBox="1">
            <a:spLocks/>
          </p:cNvSpPr>
          <p:nvPr/>
        </p:nvSpPr>
        <p:spPr>
          <a:xfrm>
            <a:off x="497331" y="106289"/>
            <a:ext cx="10273450" cy="6371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zh-CN"/>
            </a:defPPr>
            <a:lvl1pPr defTabSz="914377">
              <a:lnSpc>
                <a:spcPct val="90000"/>
              </a:lnSpc>
              <a:spcBef>
                <a:spcPct val="0"/>
              </a:spcBef>
              <a:buNone/>
              <a:defRPr sz="3600">
                <a:solidFill>
                  <a:srgbClr val="B60005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defRPr>
            </a:lvl1pPr>
          </a:lstStyle>
          <a:p>
            <a:r>
              <a:rPr lang="zh-CN" altLang="en-US" sz="3200" dirty="0"/>
              <a:t>任务</a:t>
            </a:r>
            <a:r>
              <a:rPr lang="en-US" altLang="zh-CN" sz="3200" dirty="0"/>
              <a:t>3.1</a:t>
            </a:r>
            <a:r>
              <a:rPr lang="zh-CN" altLang="en-US" sz="3200" dirty="0"/>
              <a:t>：带有一键启动和无钥匙进入车辆的故障诊断</a:t>
            </a:r>
          </a:p>
        </p:txBody>
      </p:sp>
    </p:spTree>
    <p:extLst>
      <p:ext uri="{BB962C8B-B14F-4D97-AF65-F5344CB8AC3E}">
        <p14:creationId xmlns:p14="http://schemas.microsoft.com/office/powerpoint/2010/main" val="42088376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EBFEDB88-7CC3-4935-8286-188779219E9C}"/>
              </a:ext>
            </a:extLst>
          </p:cNvPr>
          <p:cNvSpPr txBox="1"/>
          <p:nvPr/>
        </p:nvSpPr>
        <p:spPr>
          <a:xfrm>
            <a:off x="3419475" y="1809750"/>
            <a:ext cx="80224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rgbClr val="F8FFF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红旗防盗及无钥匙进入系统</a:t>
            </a:r>
          </a:p>
        </p:txBody>
      </p:sp>
      <p:sp>
        <p:nvSpPr>
          <p:cNvPr id="5" name="标题 1">
            <a:extLst>
              <a:ext uri="{FF2B5EF4-FFF2-40B4-BE49-F238E27FC236}">
                <a16:creationId xmlns:a16="http://schemas.microsoft.com/office/drawing/2014/main" id="{C75E23EE-931F-4EE9-89E2-B5982FBAFB75}"/>
              </a:ext>
            </a:extLst>
          </p:cNvPr>
          <p:cNvSpPr txBox="1">
            <a:spLocks/>
          </p:cNvSpPr>
          <p:nvPr/>
        </p:nvSpPr>
        <p:spPr>
          <a:xfrm>
            <a:off x="497331" y="106289"/>
            <a:ext cx="10273450" cy="6371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zh-CN"/>
            </a:defPPr>
            <a:lvl1pPr defTabSz="914377">
              <a:lnSpc>
                <a:spcPct val="90000"/>
              </a:lnSpc>
              <a:spcBef>
                <a:spcPct val="0"/>
              </a:spcBef>
              <a:buNone/>
              <a:defRPr sz="3600">
                <a:solidFill>
                  <a:srgbClr val="B60005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defRPr>
            </a:lvl1pPr>
          </a:lstStyle>
          <a:p>
            <a:r>
              <a:rPr lang="zh-CN" altLang="en-US" sz="3200" dirty="0"/>
              <a:t>任务</a:t>
            </a:r>
            <a:r>
              <a:rPr lang="en-US" altLang="zh-CN" sz="3200" dirty="0"/>
              <a:t>3.1</a:t>
            </a:r>
            <a:r>
              <a:rPr lang="zh-CN" altLang="en-US" sz="3200" dirty="0"/>
              <a:t>：带有一键启动和无钥匙进入车辆的故障诊断</a:t>
            </a:r>
          </a:p>
        </p:txBody>
      </p:sp>
    </p:spTree>
    <p:extLst>
      <p:ext uri="{BB962C8B-B14F-4D97-AF65-F5344CB8AC3E}">
        <p14:creationId xmlns:p14="http://schemas.microsoft.com/office/powerpoint/2010/main" val="37630519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>
            <a:extLst>
              <a:ext uri="{FF2B5EF4-FFF2-40B4-BE49-F238E27FC236}">
                <a16:creationId xmlns:a16="http://schemas.microsoft.com/office/drawing/2014/main" id="{9761F281-4F33-4CCC-89CF-86C19E089AC7}"/>
              </a:ext>
            </a:extLst>
          </p:cNvPr>
          <p:cNvSpPr txBox="1">
            <a:spLocks/>
          </p:cNvSpPr>
          <p:nvPr/>
        </p:nvSpPr>
        <p:spPr>
          <a:xfrm>
            <a:off x="709105" y="930408"/>
            <a:ext cx="4690626" cy="68253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B6000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lang="zh-CN" altLang="en-US" dirty="0">
                <a:solidFill>
                  <a:srgbClr val="000000"/>
                </a:solidFill>
                <a:cs typeface="Arial" charset="0"/>
                <a:sym typeface="Arial" charset="0"/>
              </a:rPr>
              <a:t>红旗</a:t>
            </a:r>
            <a:r>
              <a:rPr lang="en-US" altLang="zh-CN" dirty="0">
                <a:solidFill>
                  <a:srgbClr val="000000"/>
                </a:solidFill>
                <a:cs typeface="Arial" charset="0"/>
                <a:sym typeface="Arial" charset="0"/>
              </a:rPr>
              <a:t>E115</a:t>
            </a:r>
            <a:r>
              <a:rPr lang="zh-CN" altLang="en-US" dirty="0">
                <a:solidFill>
                  <a:srgbClr val="000000"/>
                </a:solidFill>
                <a:cs typeface="Arial" charset="0"/>
                <a:sym typeface="Arial" charset="0"/>
              </a:rPr>
              <a:t>智能钥匙控制功能</a:t>
            </a:r>
            <a:endParaRPr lang="de-DE" altLang="zh-CN" dirty="0">
              <a:solidFill>
                <a:srgbClr val="000000"/>
              </a:solidFill>
              <a:cs typeface="Arial" charset="0"/>
              <a:sym typeface="Arial" charset="0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5DCEFE49-BF0B-4B39-9894-05AE6CF671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6238" y="1612947"/>
            <a:ext cx="8474970" cy="4967784"/>
          </a:xfrm>
          <a:prstGeom prst="rect">
            <a:avLst/>
          </a:prstGeom>
        </p:spPr>
      </p:pic>
      <p:sp>
        <p:nvSpPr>
          <p:cNvPr id="4" name="标题 1">
            <a:extLst>
              <a:ext uri="{FF2B5EF4-FFF2-40B4-BE49-F238E27FC236}">
                <a16:creationId xmlns:a16="http://schemas.microsoft.com/office/drawing/2014/main" id="{3E755DF5-3578-425F-9330-4CECA8198D64}"/>
              </a:ext>
            </a:extLst>
          </p:cNvPr>
          <p:cNvSpPr txBox="1">
            <a:spLocks/>
          </p:cNvSpPr>
          <p:nvPr/>
        </p:nvSpPr>
        <p:spPr>
          <a:xfrm>
            <a:off x="497331" y="106289"/>
            <a:ext cx="10273450" cy="6371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zh-CN"/>
            </a:defPPr>
            <a:lvl1pPr defTabSz="914377">
              <a:lnSpc>
                <a:spcPct val="90000"/>
              </a:lnSpc>
              <a:spcBef>
                <a:spcPct val="0"/>
              </a:spcBef>
              <a:buNone/>
              <a:defRPr sz="3600">
                <a:solidFill>
                  <a:srgbClr val="B60005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defRPr>
            </a:lvl1pPr>
          </a:lstStyle>
          <a:p>
            <a:r>
              <a:rPr lang="zh-CN" altLang="en-US" sz="3200" dirty="0"/>
              <a:t>任务</a:t>
            </a:r>
            <a:r>
              <a:rPr lang="en-US" altLang="zh-CN" sz="3200" dirty="0"/>
              <a:t>3.1</a:t>
            </a:r>
            <a:r>
              <a:rPr lang="zh-CN" altLang="en-US" sz="3200" dirty="0"/>
              <a:t>：带有一键启动和无钥匙进入车辆的故障诊断</a:t>
            </a:r>
          </a:p>
        </p:txBody>
      </p:sp>
    </p:spTree>
    <p:extLst>
      <p:ext uri="{BB962C8B-B14F-4D97-AF65-F5344CB8AC3E}">
        <p14:creationId xmlns:p14="http://schemas.microsoft.com/office/powerpoint/2010/main" val="12515120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>
            <a:extLst>
              <a:ext uri="{FF2B5EF4-FFF2-40B4-BE49-F238E27FC236}">
                <a16:creationId xmlns:a16="http://schemas.microsoft.com/office/drawing/2014/main" id="{74C35CA0-FA14-4A5F-A36D-3E1B7F88CDA6}"/>
              </a:ext>
            </a:extLst>
          </p:cNvPr>
          <p:cNvSpPr txBox="1">
            <a:spLocks/>
          </p:cNvSpPr>
          <p:nvPr/>
        </p:nvSpPr>
        <p:spPr>
          <a:xfrm>
            <a:off x="420781" y="944041"/>
            <a:ext cx="4931926" cy="68253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B6000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lang="zh-CN" altLang="en-US" dirty="0">
                <a:solidFill>
                  <a:srgbClr val="000000"/>
                </a:solidFill>
                <a:cs typeface="Arial" charset="0"/>
                <a:sym typeface="Arial" charset="0"/>
              </a:rPr>
              <a:t>红旗</a:t>
            </a:r>
            <a:r>
              <a:rPr lang="en-US" altLang="zh-CN" dirty="0">
                <a:solidFill>
                  <a:srgbClr val="000000"/>
                </a:solidFill>
                <a:cs typeface="Arial" charset="0"/>
                <a:sym typeface="Arial" charset="0"/>
              </a:rPr>
              <a:t>E115</a:t>
            </a:r>
            <a:r>
              <a:rPr lang="zh-CN" altLang="en-US" dirty="0">
                <a:solidFill>
                  <a:srgbClr val="000000"/>
                </a:solidFill>
                <a:cs typeface="Arial" charset="0"/>
                <a:sym typeface="Arial" charset="0"/>
              </a:rPr>
              <a:t>智能钥匙控制简图</a:t>
            </a:r>
            <a:endParaRPr lang="de-DE" altLang="zh-CN" dirty="0">
              <a:solidFill>
                <a:srgbClr val="000000"/>
              </a:solidFill>
              <a:cs typeface="Arial" charset="0"/>
              <a:sym typeface="Arial" charset="0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AA3833E7-237C-41E7-832A-9B20751724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0115" y="1326292"/>
            <a:ext cx="9136969" cy="5296547"/>
          </a:xfrm>
          <a:prstGeom prst="rect">
            <a:avLst/>
          </a:prstGeom>
        </p:spPr>
      </p:pic>
      <p:sp>
        <p:nvSpPr>
          <p:cNvPr id="4" name="标题 1">
            <a:extLst>
              <a:ext uri="{FF2B5EF4-FFF2-40B4-BE49-F238E27FC236}">
                <a16:creationId xmlns:a16="http://schemas.microsoft.com/office/drawing/2014/main" id="{B5D2D46A-0EA0-4304-A11C-FD7346144536}"/>
              </a:ext>
            </a:extLst>
          </p:cNvPr>
          <p:cNvSpPr txBox="1">
            <a:spLocks/>
          </p:cNvSpPr>
          <p:nvPr/>
        </p:nvSpPr>
        <p:spPr>
          <a:xfrm>
            <a:off x="497331" y="106289"/>
            <a:ext cx="10273450" cy="6371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zh-CN"/>
            </a:defPPr>
            <a:lvl1pPr defTabSz="914377">
              <a:lnSpc>
                <a:spcPct val="90000"/>
              </a:lnSpc>
              <a:spcBef>
                <a:spcPct val="0"/>
              </a:spcBef>
              <a:buNone/>
              <a:defRPr sz="3600">
                <a:solidFill>
                  <a:srgbClr val="B60005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defRPr>
            </a:lvl1pPr>
          </a:lstStyle>
          <a:p>
            <a:r>
              <a:rPr lang="zh-CN" altLang="en-US" sz="3200" dirty="0"/>
              <a:t>任务</a:t>
            </a:r>
            <a:r>
              <a:rPr lang="en-US" altLang="zh-CN" sz="3200" dirty="0"/>
              <a:t>3.1</a:t>
            </a:r>
            <a:r>
              <a:rPr lang="zh-CN" altLang="en-US" sz="3200" dirty="0"/>
              <a:t>：带有一键启动和无钥匙进入车辆的故障诊断</a:t>
            </a:r>
          </a:p>
        </p:txBody>
      </p:sp>
    </p:spTree>
    <p:extLst>
      <p:ext uri="{BB962C8B-B14F-4D97-AF65-F5344CB8AC3E}">
        <p14:creationId xmlns:p14="http://schemas.microsoft.com/office/powerpoint/2010/main" val="16624085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>
            <a:extLst>
              <a:ext uri="{FF2B5EF4-FFF2-40B4-BE49-F238E27FC236}">
                <a16:creationId xmlns:a16="http://schemas.microsoft.com/office/drawing/2014/main" id="{1B61AA9A-AA5A-4CB9-8FFF-4942BA22EC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1855" y="1894704"/>
            <a:ext cx="9227529" cy="3896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el 1">
            <a:extLst>
              <a:ext uri="{FF2B5EF4-FFF2-40B4-BE49-F238E27FC236}">
                <a16:creationId xmlns:a16="http://schemas.microsoft.com/office/drawing/2014/main" id="{73C6CC56-BA34-4006-8C6B-F2C6BEE9A02B}"/>
              </a:ext>
            </a:extLst>
          </p:cNvPr>
          <p:cNvSpPr txBox="1">
            <a:spLocks/>
          </p:cNvSpPr>
          <p:nvPr/>
        </p:nvSpPr>
        <p:spPr>
          <a:xfrm>
            <a:off x="667916" y="911524"/>
            <a:ext cx="4843026" cy="68253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B6000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lang="zh-CN" altLang="en-US" dirty="0">
                <a:solidFill>
                  <a:srgbClr val="000000"/>
                </a:solidFill>
                <a:cs typeface="Arial" charset="0"/>
                <a:sym typeface="Arial" charset="0"/>
              </a:rPr>
              <a:t>红旗</a:t>
            </a:r>
            <a:r>
              <a:rPr lang="en-US" altLang="zh-CN" dirty="0">
                <a:solidFill>
                  <a:srgbClr val="000000"/>
                </a:solidFill>
                <a:cs typeface="Arial" charset="0"/>
                <a:sym typeface="Arial" charset="0"/>
              </a:rPr>
              <a:t>E115</a:t>
            </a:r>
            <a:r>
              <a:rPr lang="zh-CN" altLang="en-US" dirty="0">
                <a:solidFill>
                  <a:srgbClr val="000000"/>
                </a:solidFill>
                <a:cs typeface="Arial" charset="0"/>
                <a:sym typeface="Arial" charset="0"/>
              </a:rPr>
              <a:t>防盗流程</a:t>
            </a:r>
            <a:endParaRPr lang="de-DE" altLang="zh-CN" dirty="0">
              <a:solidFill>
                <a:srgbClr val="000000"/>
              </a:solidFill>
              <a:cs typeface="Arial" charset="0"/>
              <a:sym typeface="Arial" charset="0"/>
            </a:endParaRPr>
          </a:p>
        </p:txBody>
      </p:sp>
      <p:sp>
        <p:nvSpPr>
          <p:cNvPr id="4" name="标题 1">
            <a:extLst>
              <a:ext uri="{FF2B5EF4-FFF2-40B4-BE49-F238E27FC236}">
                <a16:creationId xmlns:a16="http://schemas.microsoft.com/office/drawing/2014/main" id="{40D7961B-DA49-482B-8D2D-ACC7C4C2E14C}"/>
              </a:ext>
            </a:extLst>
          </p:cNvPr>
          <p:cNvSpPr txBox="1">
            <a:spLocks/>
          </p:cNvSpPr>
          <p:nvPr/>
        </p:nvSpPr>
        <p:spPr>
          <a:xfrm>
            <a:off x="497331" y="106289"/>
            <a:ext cx="10273450" cy="6371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zh-CN"/>
            </a:defPPr>
            <a:lvl1pPr defTabSz="914377">
              <a:lnSpc>
                <a:spcPct val="90000"/>
              </a:lnSpc>
              <a:spcBef>
                <a:spcPct val="0"/>
              </a:spcBef>
              <a:buNone/>
              <a:defRPr sz="3600">
                <a:solidFill>
                  <a:srgbClr val="B60005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defRPr>
            </a:lvl1pPr>
          </a:lstStyle>
          <a:p>
            <a:r>
              <a:rPr lang="zh-CN" altLang="en-US" sz="3200" dirty="0"/>
              <a:t>任务</a:t>
            </a:r>
            <a:r>
              <a:rPr lang="en-US" altLang="zh-CN" sz="3200" dirty="0"/>
              <a:t>3.1</a:t>
            </a:r>
            <a:r>
              <a:rPr lang="zh-CN" altLang="en-US" sz="3200" dirty="0"/>
              <a:t>：带有一键启动和无钥匙进入车辆的故障诊断</a:t>
            </a:r>
          </a:p>
        </p:txBody>
      </p:sp>
    </p:spTree>
    <p:extLst>
      <p:ext uri="{BB962C8B-B14F-4D97-AF65-F5344CB8AC3E}">
        <p14:creationId xmlns:p14="http://schemas.microsoft.com/office/powerpoint/2010/main" val="2051533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A5C0C65D-1F7A-4F02-90D6-1ED011F09A52}"/>
              </a:ext>
            </a:extLst>
          </p:cNvPr>
          <p:cNvSpPr txBox="1">
            <a:spLocks/>
          </p:cNvSpPr>
          <p:nvPr/>
        </p:nvSpPr>
        <p:spPr>
          <a:xfrm>
            <a:off x="577300" y="954158"/>
            <a:ext cx="4290576" cy="68253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B6000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lang="zh-CN" altLang="en-US" dirty="0">
                <a:solidFill>
                  <a:srgbClr val="000000"/>
                </a:solidFill>
                <a:cs typeface="Arial" charset="0"/>
                <a:sym typeface="Arial" charset="0"/>
              </a:rPr>
              <a:t>红旗</a:t>
            </a:r>
            <a:r>
              <a:rPr lang="en-US" altLang="zh-CN" dirty="0">
                <a:solidFill>
                  <a:srgbClr val="000000"/>
                </a:solidFill>
                <a:cs typeface="Arial" charset="0"/>
                <a:sym typeface="Arial" charset="0"/>
              </a:rPr>
              <a:t>E115</a:t>
            </a:r>
            <a:r>
              <a:rPr lang="zh-CN" altLang="en-US" dirty="0">
                <a:solidFill>
                  <a:srgbClr val="000000"/>
                </a:solidFill>
                <a:cs typeface="Arial" charset="0"/>
                <a:sym typeface="Arial" charset="0"/>
              </a:rPr>
              <a:t>中控锁控制功能</a:t>
            </a:r>
            <a:endParaRPr lang="de-DE" altLang="zh-CN" dirty="0">
              <a:solidFill>
                <a:srgbClr val="000000"/>
              </a:solidFill>
              <a:cs typeface="Arial" charset="0"/>
              <a:sym typeface="Arial" charset="0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90B3BCD5-9AF7-42C0-9BC3-D199111519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9730" y="1636697"/>
            <a:ext cx="10453054" cy="4574328"/>
          </a:xfrm>
          <a:prstGeom prst="rect">
            <a:avLst/>
          </a:prstGeom>
        </p:spPr>
      </p:pic>
      <p:sp>
        <p:nvSpPr>
          <p:cNvPr id="5" name="标题 1">
            <a:extLst>
              <a:ext uri="{FF2B5EF4-FFF2-40B4-BE49-F238E27FC236}">
                <a16:creationId xmlns:a16="http://schemas.microsoft.com/office/drawing/2014/main" id="{880F11D0-D40C-4014-A2BF-5782E7DA9218}"/>
              </a:ext>
            </a:extLst>
          </p:cNvPr>
          <p:cNvSpPr txBox="1">
            <a:spLocks/>
          </p:cNvSpPr>
          <p:nvPr/>
        </p:nvSpPr>
        <p:spPr>
          <a:xfrm>
            <a:off x="497331" y="106289"/>
            <a:ext cx="10273450" cy="6371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zh-CN"/>
            </a:defPPr>
            <a:lvl1pPr defTabSz="914377">
              <a:lnSpc>
                <a:spcPct val="90000"/>
              </a:lnSpc>
              <a:spcBef>
                <a:spcPct val="0"/>
              </a:spcBef>
              <a:buNone/>
              <a:defRPr sz="3600">
                <a:solidFill>
                  <a:srgbClr val="B60005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defRPr>
            </a:lvl1pPr>
          </a:lstStyle>
          <a:p>
            <a:r>
              <a:rPr lang="zh-CN" altLang="en-US" sz="3200" dirty="0"/>
              <a:t>任务</a:t>
            </a:r>
            <a:r>
              <a:rPr lang="en-US" altLang="zh-CN" sz="3200" dirty="0"/>
              <a:t>3.1</a:t>
            </a:r>
            <a:r>
              <a:rPr lang="zh-CN" altLang="en-US" sz="3200" dirty="0"/>
              <a:t>：带有一键启动和无钥匙进入车辆的故障诊断</a:t>
            </a:r>
          </a:p>
        </p:txBody>
      </p:sp>
    </p:spTree>
    <p:extLst>
      <p:ext uri="{BB962C8B-B14F-4D97-AF65-F5344CB8AC3E}">
        <p14:creationId xmlns:p14="http://schemas.microsoft.com/office/powerpoint/2010/main" val="40723456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972181" y="1287294"/>
            <a:ext cx="21031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20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03</a:t>
            </a:r>
            <a:endParaRPr kumimoji="1" lang="zh-CN" altLang="en-US" sz="120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75000"/>
                </a:prstClr>
              </a:solidFill>
              <a:effectLst/>
              <a:uLnTx/>
              <a:uFillTx/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" name="组 10"/>
          <p:cNvGrpSpPr/>
          <p:nvPr userDrawn="1"/>
        </p:nvGrpSpPr>
        <p:grpSpPr>
          <a:xfrm>
            <a:off x="2663191" y="1662434"/>
            <a:ext cx="9528809" cy="1092199"/>
            <a:chOff x="2663191" y="1662434"/>
            <a:chExt cx="9528809" cy="1092199"/>
          </a:xfrm>
        </p:grpSpPr>
        <p:sp>
          <p:nvSpPr>
            <p:cNvPr id="12" name="矩形 11"/>
            <p:cNvSpPr/>
            <p:nvPr/>
          </p:nvSpPr>
          <p:spPr>
            <a:xfrm>
              <a:off x="2663191" y="1662434"/>
              <a:ext cx="394036" cy="1092199"/>
            </a:xfrm>
            <a:prstGeom prst="rect">
              <a:avLst/>
            </a:prstGeom>
            <a:gradFill>
              <a:gsLst>
                <a:gs pos="0">
                  <a:srgbClr val="E60012"/>
                </a:gs>
                <a:gs pos="100000">
                  <a:srgbClr val="B60005"/>
                </a:gs>
              </a:gsLst>
            </a:gra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engXian"/>
                <a:ea typeface="DengXian" panose="02010600030101010101" pitchFamily="2" charset="-122"/>
                <a:cs typeface="+mn-cs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3075301" y="1662434"/>
              <a:ext cx="9116699" cy="1092199"/>
            </a:xfrm>
            <a:prstGeom prst="rect">
              <a:avLst/>
            </a:prstGeom>
            <a:solidFill>
              <a:srgbClr val="FF880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zh-CN" altLang="en-US" sz="3600" b="1" dirty="0">
                  <a:solidFill>
                    <a:prstClr val="white"/>
                  </a:solidFill>
                  <a:latin typeface="DengXian"/>
                  <a:ea typeface="DengXian" panose="02010600030101010101" pitchFamily="2" charset="-122"/>
                  <a:sym typeface="+mn-ea"/>
                </a:rPr>
                <a:t>任务</a:t>
              </a:r>
              <a:r>
                <a:rPr kumimoji="1" lang="en-US" altLang="zh-CN" sz="3600" b="1" dirty="0">
                  <a:solidFill>
                    <a:prstClr val="white"/>
                  </a:solidFill>
                  <a:latin typeface="DengXian"/>
                  <a:ea typeface="DengXian" panose="02010600030101010101" pitchFamily="2" charset="-122"/>
                  <a:sym typeface="+mn-ea"/>
                </a:rPr>
                <a:t>3</a:t>
              </a:r>
              <a:r>
                <a:rPr kumimoji="1" lang="zh-CN" alt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DengXian"/>
                  <a:ea typeface="DengXian" panose="02010600030101010101" pitchFamily="2" charset="-122"/>
                  <a:cs typeface="+mn-cs"/>
                  <a:sym typeface="+mn-ea"/>
                </a:rPr>
                <a:t>：一键启动和无钥匙进入故障诊断</a:t>
              </a:r>
            </a:p>
          </p:txBody>
        </p:sp>
        <p:grpSp>
          <p:nvGrpSpPr>
            <p:cNvPr id="14" name="组合 6"/>
            <p:cNvGrpSpPr/>
            <p:nvPr/>
          </p:nvGrpSpPr>
          <p:grpSpPr>
            <a:xfrm>
              <a:off x="7344984" y="1669511"/>
              <a:ext cx="4294325" cy="875132"/>
              <a:chOff x="2446338" y="3967163"/>
              <a:chExt cx="4525962" cy="922337"/>
            </a:xfrm>
          </p:grpSpPr>
          <p:sp>
            <p:nvSpPr>
              <p:cNvPr id="15" name="AutoShape 16"/>
              <p:cNvSpPr>
                <a:spLocks noChangeAspect="1" noChangeArrowheads="1" noTextEdit="1"/>
              </p:cNvSpPr>
              <p:nvPr/>
            </p:nvSpPr>
            <p:spPr bwMode="auto">
              <a:xfrm>
                <a:off x="2449513" y="3967163"/>
                <a:ext cx="4522787" cy="9223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engXian"/>
                  <a:ea typeface="DengXian" panose="02010600030101010101" pitchFamily="2" charset="-122"/>
                  <a:cs typeface="+mn-cs"/>
                </a:endParaRPr>
              </a:p>
            </p:txBody>
          </p:sp>
          <p:sp>
            <p:nvSpPr>
              <p:cNvPr id="16" name="Freeform 18"/>
              <p:cNvSpPr/>
              <p:nvPr/>
            </p:nvSpPr>
            <p:spPr bwMode="auto">
              <a:xfrm>
                <a:off x="3178175" y="3970338"/>
                <a:ext cx="3057525" cy="447675"/>
              </a:xfrm>
              <a:custGeom>
                <a:avLst/>
                <a:gdLst>
                  <a:gd name="T0" fmla="*/ 813 w 813"/>
                  <a:gd name="T1" fmla="*/ 0 h 118"/>
                  <a:gd name="T2" fmla="*/ 753 w 813"/>
                  <a:gd name="T3" fmla="*/ 0 h 118"/>
                  <a:gd name="T4" fmla="*/ 407 w 813"/>
                  <a:gd name="T5" fmla="*/ 88 h 118"/>
                  <a:gd name="T6" fmla="*/ 60 w 813"/>
                  <a:gd name="T7" fmla="*/ 0 h 118"/>
                  <a:gd name="T8" fmla="*/ 0 w 813"/>
                  <a:gd name="T9" fmla="*/ 0 h 118"/>
                  <a:gd name="T10" fmla="*/ 407 w 813"/>
                  <a:gd name="T11" fmla="*/ 118 h 118"/>
                  <a:gd name="T12" fmla="*/ 813 w 813"/>
                  <a:gd name="T13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3" h="118">
                    <a:moveTo>
                      <a:pt x="813" y="0"/>
                    </a:moveTo>
                    <a:cubicBezTo>
                      <a:pt x="753" y="0"/>
                      <a:pt x="753" y="0"/>
                      <a:pt x="753" y="0"/>
                    </a:cubicBezTo>
                    <a:cubicBezTo>
                      <a:pt x="650" y="56"/>
                      <a:pt x="532" y="88"/>
                      <a:pt x="407" y="88"/>
                    </a:cubicBezTo>
                    <a:cubicBezTo>
                      <a:pt x="281" y="88"/>
                      <a:pt x="163" y="56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7" y="75"/>
                      <a:pt x="257" y="118"/>
                      <a:pt x="407" y="118"/>
                    </a:cubicBezTo>
                    <a:cubicBezTo>
                      <a:pt x="556" y="118"/>
                      <a:pt x="696" y="75"/>
                      <a:pt x="813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engXian"/>
                  <a:ea typeface="DengXian" panose="02010600030101010101" pitchFamily="2" charset="-122"/>
                  <a:cs typeface="+mn-cs"/>
                </a:endParaRPr>
              </a:p>
            </p:txBody>
          </p:sp>
          <p:sp>
            <p:nvSpPr>
              <p:cNvPr id="17" name="Freeform 19"/>
              <p:cNvSpPr/>
              <p:nvPr/>
            </p:nvSpPr>
            <p:spPr bwMode="auto">
              <a:xfrm>
                <a:off x="3743325" y="3970338"/>
                <a:ext cx="1920875" cy="209550"/>
              </a:xfrm>
              <a:custGeom>
                <a:avLst/>
                <a:gdLst>
                  <a:gd name="T0" fmla="*/ 511 w 511"/>
                  <a:gd name="T1" fmla="*/ 0 h 55"/>
                  <a:gd name="T2" fmla="*/ 428 w 511"/>
                  <a:gd name="T3" fmla="*/ 0 h 55"/>
                  <a:gd name="T4" fmla="*/ 378 w 511"/>
                  <a:gd name="T5" fmla="*/ 12 h 55"/>
                  <a:gd name="T6" fmla="*/ 262 w 511"/>
                  <a:gd name="T7" fmla="*/ 24 h 55"/>
                  <a:gd name="T8" fmla="*/ 246 w 511"/>
                  <a:gd name="T9" fmla="*/ 23 h 55"/>
                  <a:gd name="T10" fmla="*/ 127 w 511"/>
                  <a:gd name="T11" fmla="*/ 10 h 55"/>
                  <a:gd name="T12" fmla="*/ 88 w 511"/>
                  <a:gd name="T13" fmla="*/ 0 h 55"/>
                  <a:gd name="T14" fmla="*/ 0 w 511"/>
                  <a:gd name="T15" fmla="*/ 0 h 55"/>
                  <a:gd name="T16" fmla="*/ 234 w 511"/>
                  <a:gd name="T17" fmla="*/ 50 h 55"/>
                  <a:gd name="T18" fmla="*/ 511 w 511"/>
                  <a:gd name="T19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1" h="55">
                    <a:moveTo>
                      <a:pt x="511" y="0"/>
                    </a:moveTo>
                    <a:cubicBezTo>
                      <a:pt x="428" y="0"/>
                      <a:pt x="428" y="0"/>
                      <a:pt x="428" y="0"/>
                    </a:cubicBezTo>
                    <a:cubicBezTo>
                      <a:pt x="411" y="5"/>
                      <a:pt x="395" y="9"/>
                      <a:pt x="378" y="12"/>
                    </a:cubicBezTo>
                    <a:cubicBezTo>
                      <a:pt x="340" y="20"/>
                      <a:pt x="301" y="24"/>
                      <a:pt x="262" y="24"/>
                    </a:cubicBezTo>
                    <a:cubicBezTo>
                      <a:pt x="257" y="24"/>
                      <a:pt x="251" y="24"/>
                      <a:pt x="246" y="23"/>
                    </a:cubicBezTo>
                    <a:cubicBezTo>
                      <a:pt x="206" y="23"/>
                      <a:pt x="166" y="18"/>
                      <a:pt x="127" y="10"/>
                    </a:cubicBezTo>
                    <a:cubicBezTo>
                      <a:pt x="114" y="7"/>
                      <a:pt x="101" y="4"/>
                      <a:pt x="8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8" y="27"/>
                      <a:pt x="145" y="45"/>
                      <a:pt x="234" y="50"/>
                    </a:cubicBezTo>
                    <a:cubicBezTo>
                      <a:pt x="340" y="55"/>
                      <a:pt x="432" y="33"/>
                      <a:pt x="511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engXian"/>
                  <a:ea typeface="DengXian" panose="02010600030101010101" pitchFamily="2" charset="-122"/>
                  <a:cs typeface="+mn-cs"/>
                </a:endParaRPr>
              </a:p>
            </p:txBody>
          </p:sp>
          <p:sp>
            <p:nvSpPr>
              <p:cNvPr id="18" name="Freeform 20"/>
              <p:cNvSpPr/>
              <p:nvPr/>
            </p:nvSpPr>
            <p:spPr bwMode="auto">
              <a:xfrm>
                <a:off x="2446338" y="3970338"/>
                <a:ext cx="4525962" cy="919162"/>
              </a:xfrm>
              <a:custGeom>
                <a:avLst/>
                <a:gdLst>
                  <a:gd name="T0" fmla="*/ 1084 w 1204"/>
                  <a:gd name="T1" fmla="*/ 0 h 242"/>
                  <a:gd name="T2" fmla="*/ 601 w 1204"/>
                  <a:gd name="T3" fmla="*/ 161 h 242"/>
                  <a:gd name="T4" fmla="*/ 119 w 1204"/>
                  <a:gd name="T5" fmla="*/ 0 h 242"/>
                  <a:gd name="T6" fmla="*/ 0 w 1204"/>
                  <a:gd name="T7" fmla="*/ 0 h 242"/>
                  <a:gd name="T8" fmla="*/ 105 w 1204"/>
                  <a:gd name="T9" fmla="*/ 91 h 242"/>
                  <a:gd name="T10" fmla="*/ 138 w 1204"/>
                  <a:gd name="T11" fmla="*/ 73 h 242"/>
                  <a:gd name="T12" fmla="*/ 217 w 1204"/>
                  <a:gd name="T13" fmla="*/ 114 h 242"/>
                  <a:gd name="T14" fmla="*/ 219 w 1204"/>
                  <a:gd name="T15" fmla="*/ 157 h 242"/>
                  <a:gd name="T16" fmla="*/ 383 w 1204"/>
                  <a:gd name="T17" fmla="*/ 215 h 242"/>
                  <a:gd name="T18" fmla="*/ 410 w 1204"/>
                  <a:gd name="T19" fmla="*/ 186 h 242"/>
                  <a:gd name="T20" fmla="*/ 498 w 1204"/>
                  <a:gd name="T21" fmla="*/ 199 h 242"/>
                  <a:gd name="T22" fmla="*/ 514 w 1204"/>
                  <a:gd name="T23" fmla="*/ 240 h 242"/>
                  <a:gd name="T24" fmla="*/ 691 w 1204"/>
                  <a:gd name="T25" fmla="*/ 242 h 242"/>
                  <a:gd name="T26" fmla="*/ 691 w 1204"/>
                  <a:gd name="T27" fmla="*/ 242 h 242"/>
                  <a:gd name="T28" fmla="*/ 705 w 1204"/>
                  <a:gd name="T29" fmla="*/ 204 h 242"/>
                  <a:gd name="T30" fmla="*/ 791 w 1204"/>
                  <a:gd name="T31" fmla="*/ 184 h 242"/>
                  <a:gd name="T32" fmla="*/ 822 w 1204"/>
                  <a:gd name="T33" fmla="*/ 216 h 242"/>
                  <a:gd name="T34" fmla="*/ 984 w 1204"/>
                  <a:gd name="T35" fmla="*/ 154 h 242"/>
                  <a:gd name="T36" fmla="*/ 984 w 1204"/>
                  <a:gd name="T37" fmla="*/ 153 h 242"/>
                  <a:gd name="T38" fmla="*/ 986 w 1204"/>
                  <a:gd name="T39" fmla="*/ 114 h 242"/>
                  <a:gd name="T40" fmla="*/ 1061 w 1204"/>
                  <a:gd name="T41" fmla="*/ 67 h 242"/>
                  <a:gd name="T42" fmla="*/ 1099 w 1204"/>
                  <a:gd name="T43" fmla="*/ 87 h 242"/>
                  <a:gd name="T44" fmla="*/ 1204 w 1204"/>
                  <a:gd name="T45" fmla="*/ 0 h 242"/>
                  <a:gd name="T46" fmla="*/ 1084 w 1204"/>
                  <a:gd name="T47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04" h="242">
                    <a:moveTo>
                      <a:pt x="1084" y="0"/>
                    </a:moveTo>
                    <a:cubicBezTo>
                      <a:pt x="949" y="101"/>
                      <a:pt x="782" y="161"/>
                      <a:pt x="601" y="161"/>
                    </a:cubicBezTo>
                    <a:cubicBezTo>
                      <a:pt x="420" y="161"/>
                      <a:pt x="253" y="101"/>
                      <a:pt x="11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5" y="91"/>
                      <a:pt x="105" y="91"/>
                      <a:pt x="105" y="91"/>
                    </a:cubicBezTo>
                    <a:cubicBezTo>
                      <a:pt x="138" y="73"/>
                      <a:pt x="138" y="73"/>
                      <a:pt x="138" y="73"/>
                    </a:cubicBezTo>
                    <a:cubicBezTo>
                      <a:pt x="217" y="114"/>
                      <a:pt x="217" y="114"/>
                      <a:pt x="217" y="114"/>
                    </a:cubicBezTo>
                    <a:cubicBezTo>
                      <a:pt x="219" y="157"/>
                      <a:pt x="219" y="157"/>
                      <a:pt x="219" y="157"/>
                    </a:cubicBezTo>
                    <a:cubicBezTo>
                      <a:pt x="383" y="215"/>
                      <a:pt x="383" y="215"/>
                      <a:pt x="383" y="215"/>
                    </a:cubicBezTo>
                    <a:cubicBezTo>
                      <a:pt x="410" y="186"/>
                      <a:pt x="410" y="186"/>
                      <a:pt x="410" y="186"/>
                    </a:cubicBezTo>
                    <a:cubicBezTo>
                      <a:pt x="498" y="199"/>
                      <a:pt x="498" y="199"/>
                      <a:pt x="498" y="199"/>
                    </a:cubicBezTo>
                    <a:cubicBezTo>
                      <a:pt x="514" y="240"/>
                      <a:pt x="514" y="240"/>
                      <a:pt x="514" y="240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705" y="204"/>
                      <a:pt x="705" y="204"/>
                      <a:pt x="705" y="204"/>
                    </a:cubicBezTo>
                    <a:cubicBezTo>
                      <a:pt x="791" y="184"/>
                      <a:pt x="791" y="184"/>
                      <a:pt x="791" y="184"/>
                    </a:cubicBezTo>
                    <a:cubicBezTo>
                      <a:pt x="822" y="216"/>
                      <a:pt x="822" y="216"/>
                      <a:pt x="822" y="216"/>
                    </a:cubicBezTo>
                    <a:cubicBezTo>
                      <a:pt x="984" y="154"/>
                      <a:pt x="984" y="154"/>
                      <a:pt x="984" y="154"/>
                    </a:cubicBezTo>
                    <a:cubicBezTo>
                      <a:pt x="984" y="153"/>
                      <a:pt x="984" y="153"/>
                      <a:pt x="984" y="153"/>
                    </a:cubicBezTo>
                    <a:cubicBezTo>
                      <a:pt x="986" y="114"/>
                      <a:pt x="986" y="114"/>
                      <a:pt x="986" y="114"/>
                    </a:cubicBezTo>
                    <a:cubicBezTo>
                      <a:pt x="1061" y="67"/>
                      <a:pt x="1061" y="67"/>
                      <a:pt x="1061" y="67"/>
                    </a:cubicBezTo>
                    <a:cubicBezTo>
                      <a:pt x="1099" y="87"/>
                      <a:pt x="1099" y="87"/>
                      <a:pt x="1099" y="87"/>
                    </a:cubicBezTo>
                    <a:cubicBezTo>
                      <a:pt x="1204" y="0"/>
                      <a:pt x="1204" y="0"/>
                      <a:pt x="1204" y="0"/>
                    </a:cubicBezTo>
                    <a:lnTo>
                      <a:pt x="1084" y="0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engXian"/>
                  <a:ea typeface="DengXian" panose="02010600030101010101" pitchFamily="2" charset="-122"/>
                  <a:cs typeface="+mn-cs"/>
                </a:endParaRPr>
              </a:p>
            </p:txBody>
          </p:sp>
        </p:grpSp>
      </p:grpSp>
      <p:graphicFrame>
        <p:nvGraphicFramePr>
          <p:cNvPr id="19" name="图示 18">
            <a:extLst>
              <a:ext uri="{FF2B5EF4-FFF2-40B4-BE49-F238E27FC236}">
                <a16:creationId xmlns:a16="http://schemas.microsoft.com/office/drawing/2014/main" id="{990D9803-9061-4132-A528-8F36AC9B1EA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79293895"/>
              </p:ext>
            </p:extLst>
          </p:nvPr>
        </p:nvGraphicFramePr>
        <p:xfrm>
          <a:off x="2868612" y="3200400"/>
          <a:ext cx="5645150" cy="30903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6732943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《</a:t>
            </a:r>
            <a:r>
              <a:rPr kumimoji="1" lang="zh-CN" altLang="en-US" dirty="0"/>
              <a:t>汽车车身电子技术</a:t>
            </a:r>
            <a:r>
              <a:rPr kumimoji="1" lang="en-US" altLang="zh-CN" dirty="0"/>
              <a:t>》</a:t>
            </a:r>
            <a:endParaRPr kumimoji="1" lang="zh-CN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73DB1D97-B8F3-4ED8-AA39-0D40FFAF07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1986" y="2514995"/>
            <a:ext cx="4514014" cy="2451281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DF5F9A96-5A06-4430-9688-A2BC7EF30D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9688" y="2514995"/>
            <a:ext cx="4588890" cy="2451281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BBB1807E-2CFD-4425-851F-F498B2D61F37}"/>
              </a:ext>
            </a:extLst>
          </p:cNvPr>
          <p:cNvSpPr txBox="1"/>
          <p:nvPr/>
        </p:nvSpPr>
        <p:spPr>
          <a:xfrm>
            <a:off x="3080657" y="4966275"/>
            <a:ext cx="301534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无钥匙</a:t>
            </a:r>
            <a:r>
              <a:rPr lang="zh-CN" alt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启动</a:t>
            </a:r>
            <a:endParaRPr lang="en-US" altLang="zh-CN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Keyless Go</a:t>
            </a:r>
          </a:p>
          <a:p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56AF3157-EC5A-4868-B6BF-07997D44709D}"/>
              </a:ext>
            </a:extLst>
          </p:cNvPr>
          <p:cNvSpPr txBox="1"/>
          <p:nvPr/>
        </p:nvSpPr>
        <p:spPr>
          <a:xfrm>
            <a:off x="8003235" y="4966276"/>
            <a:ext cx="301534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无钥匙</a:t>
            </a:r>
            <a:r>
              <a:rPr lang="zh-CN" alt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进入</a:t>
            </a:r>
            <a:endParaRPr lang="en-US" altLang="zh-CN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Keyless Entry</a:t>
            </a:r>
          </a:p>
          <a:p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D0DB34A9-429E-4093-BCAA-91C269782E68}"/>
              </a:ext>
            </a:extLst>
          </p:cNvPr>
          <p:cNvSpPr txBox="1"/>
          <p:nvPr/>
        </p:nvSpPr>
        <p:spPr>
          <a:xfrm>
            <a:off x="5259473" y="1305933"/>
            <a:ext cx="23404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/>
              <a:t>高级钥匙</a:t>
            </a:r>
          </a:p>
        </p:txBody>
      </p:sp>
      <p:sp>
        <p:nvSpPr>
          <p:cNvPr id="8" name="标题 1">
            <a:extLst>
              <a:ext uri="{FF2B5EF4-FFF2-40B4-BE49-F238E27FC236}">
                <a16:creationId xmlns:a16="http://schemas.microsoft.com/office/drawing/2014/main" id="{9A68993F-273C-4B34-83E4-8B7A83F3B3F0}"/>
              </a:ext>
            </a:extLst>
          </p:cNvPr>
          <p:cNvSpPr txBox="1">
            <a:spLocks/>
          </p:cNvSpPr>
          <p:nvPr/>
        </p:nvSpPr>
        <p:spPr>
          <a:xfrm>
            <a:off x="497331" y="106289"/>
            <a:ext cx="10273450" cy="6371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zh-CN"/>
            </a:defPPr>
            <a:lvl1pPr defTabSz="914377">
              <a:lnSpc>
                <a:spcPct val="90000"/>
              </a:lnSpc>
              <a:spcBef>
                <a:spcPct val="0"/>
              </a:spcBef>
              <a:buNone/>
              <a:defRPr sz="3600">
                <a:solidFill>
                  <a:srgbClr val="B60005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defRPr>
            </a:lvl1pPr>
          </a:lstStyle>
          <a:p>
            <a:r>
              <a:rPr lang="zh-CN" altLang="en-US" sz="3200" dirty="0"/>
              <a:t>任务</a:t>
            </a:r>
            <a:r>
              <a:rPr lang="en-US" altLang="zh-CN" sz="3200" dirty="0"/>
              <a:t>3.1</a:t>
            </a:r>
            <a:r>
              <a:rPr lang="zh-CN" altLang="en-US" sz="3200" dirty="0"/>
              <a:t>：带有一键启动和无钥匙进入车辆的故障诊断</a:t>
            </a:r>
          </a:p>
        </p:txBody>
      </p:sp>
    </p:spTree>
    <p:extLst>
      <p:ext uri="{BB962C8B-B14F-4D97-AF65-F5344CB8AC3E}">
        <p14:creationId xmlns:p14="http://schemas.microsoft.com/office/powerpoint/2010/main" val="6039903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EBFEDB88-7CC3-4935-8286-188779219E9C}"/>
              </a:ext>
            </a:extLst>
          </p:cNvPr>
          <p:cNvSpPr txBox="1"/>
          <p:nvPr/>
        </p:nvSpPr>
        <p:spPr>
          <a:xfrm>
            <a:off x="3419475" y="1809750"/>
            <a:ext cx="45434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rgbClr val="F8FFF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一键启动系统</a:t>
            </a:r>
          </a:p>
        </p:txBody>
      </p:sp>
      <p:sp>
        <p:nvSpPr>
          <p:cNvPr id="4" name="标题 1">
            <a:extLst>
              <a:ext uri="{FF2B5EF4-FFF2-40B4-BE49-F238E27FC236}">
                <a16:creationId xmlns:a16="http://schemas.microsoft.com/office/drawing/2014/main" id="{1B24E0F8-AA55-46DB-BE31-B826D0403535}"/>
              </a:ext>
            </a:extLst>
          </p:cNvPr>
          <p:cNvSpPr txBox="1">
            <a:spLocks/>
          </p:cNvSpPr>
          <p:nvPr/>
        </p:nvSpPr>
        <p:spPr>
          <a:xfrm>
            <a:off x="497331" y="106289"/>
            <a:ext cx="10273450" cy="6371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zh-CN"/>
            </a:defPPr>
            <a:lvl1pPr defTabSz="914377">
              <a:lnSpc>
                <a:spcPct val="90000"/>
              </a:lnSpc>
              <a:spcBef>
                <a:spcPct val="0"/>
              </a:spcBef>
              <a:buNone/>
              <a:defRPr sz="3600">
                <a:solidFill>
                  <a:srgbClr val="B60005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defRPr>
            </a:lvl1pPr>
          </a:lstStyle>
          <a:p>
            <a:r>
              <a:rPr lang="zh-CN" altLang="en-US" sz="3200" dirty="0"/>
              <a:t>任务</a:t>
            </a:r>
            <a:r>
              <a:rPr lang="en-US" altLang="zh-CN" sz="3200" dirty="0"/>
              <a:t>3.1</a:t>
            </a:r>
            <a:r>
              <a:rPr lang="zh-CN" altLang="en-US" sz="3200" dirty="0"/>
              <a:t>：带有一键启动和无钥匙进入车辆的故障诊断</a:t>
            </a:r>
          </a:p>
        </p:txBody>
      </p:sp>
    </p:spTree>
    <p:extLst>
      <p:ext uri="{BB962C8B-B14F-4D97-AF65-F5344CB8AC3E}">
        <p14:creationId xmlns:p14="http://schemas.microsoft.com/office/powerpoint/2010/main" val="31353528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id="{BF059E46-952F-49DF-A537-C9F74C62FC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8954" y="1010344"/>
            <a:ext cx="10438289" cy="5798005"/>
          </a:xfrm>
          <a:prstGeom prst="rect">
            <a:avLst/>
          </a:prstGeom>
        </p:spPr>
      </p:pic>
      <p:sp>
        <p:nvSpPr>
          <p:cNvPr id="3" name="Titel 1">
            <a:extLst>
              <a:ext uri="{FF2B5EF4-FFF2-40B4-BE49-F238E27FC236}">
                <a16:creationId xmlns:a16="http://schemas.microsoft.com/office/drawing/2014/main" id="{10B90E08-453E-43A9-B4FE-596E02E6AED6}"/>
              </a:ext>
            </a:extLst>
          </p:cNvPr>
          <p:cNvSpPr txBox="1">
            <a:spLocks/>
          </p:cNvSpPr>
          <p:nvPr/>
        </p:nvSpPr>
        <p:spPr>
          <a:xfrm>
            <a:off x="497331" y="915670"/>
            <a:ext cx="7014100" cy="68253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B6000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lang="zh-CN" altLang="en-US" dirty="0">
                <a:solidFill>
                  <a:srgbClr val="000000"/>
                </a:solidFill>
                <a:cs typeface="Arial" charset="0"/>
                <a:sym typeface="Arial" charset="0"/>
              </a:rPr>
              <a:t>迈腾</a:t>
            </a:r>
            <a:r>
              <a:rPr lang="en-US" altLang="zh-CN" dirty="0">
                <a:solidFill>
                  <a:srgbClr val="000000"/>
                </a:solidFill>
                <a:cs typeface="Arial" charset="0"/>
                <a:sym typeface="Arial" charset="0"/>
              </a:rPr>
              <a:t>B8</a:t>
            </a:r>
            <a:r>
              <a:rPr lang="zh-CN" altLang="en-US" dirty="0">
                <a:solidFill>
                  <a:srgbClr val="000000"/>
                </a:solidFill>
                <a:cs typeface="Arial" charset="0"/>
                <a:sym typeface="Arial" charset="0"/>
              </a:rPr>
              <a:t>一键起动系统</a:t>
            </a:r>
            <a:endParaRPr lang="de-DE" altLang="zh-CN" dirty="0">
              <a:solidFill>
                <a:srgbClr val="000000"/>
              </a:solidFill>
              <a:cs typeface="Arial" charset="0"/>
              <a:sym typeface="Arial" charset="0"/>
            </a:endParaRPr>
          </a:p>
        </p:txBody>
      </p:sp>
      <p:sp>
        <p:nvSpPr>
          <p:cNvPr id="4" name="标题 1">
            <a:extLst>
              <a:ext uri="{FF2B5EF4-FFF2-40B4-BE49-F238E27FC236}">
                <a16:creationId xmlns:a16="http://schemas.microsoft.com/office/drawing/2014/main" id="{E9E17029-C95A-4E09-B05D-7592CCCD425D}"/>
              </a:ext>
            </a:extLst>
          </p:cNvPr>
          <p:cNvSpPr txBox="1">
            <a:spLocks/>
          </p:cNvSpPr>
          <p:nvPr/>
        </p:nvSpPr>
        <p:spPr>
          <a:xfrm>
            <a:off x="497331" y="106289"/>
            <a:ext cx="10273450" cy="6371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zh-CN"/>
            </a:defPPr>
            <a:lvl1pPr defTabSz="914377">
              <a:lnSpc>
                <a:spcPct val="90000"/>
              </a:lnSpc>
              <a:spcBef>
                <a:spcPct val="0"/>
              </a:spcBef>
              <a:buNone/>
              <a:defRPr sz="3600">
                <a:solidFill>
                  <a:srgbClr val="B60005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defRPr>
            </a:lvl1pPr>
          </a:lstStyle>
          <a:p>
            <a:r>
              <a:rPr lang="zh-CN" altLang="en-US" sz="3200" dirty="0"/>
              <a:t>任务</a:t>
            </a:r>
            <a:r>
              <a:rPr lang="en-US" altLang="zh-CN" sz="3200" dirty="0"/>
              <a:t>3.1</a:t>
            </a:r>
            <a:r>
              <a:rPr lang="zh-CN" altLang="en-US" sz="3200" dirty="0"/>
              <a:t>：带有一键启动和无钥匙进入车辆的故障诊断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>
            <a:extLst>
              <a:ext uri="{FF2B5EF4-FFF2-40B4-BE49-F238E27FC236}">
                <a16:creationId xmlns:a16="http://schemas.microsoft.com/office/drawing/2014/main" id="{03F612E3-0CE2-499B-B48E-A095CF7E71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0057" y="807307"/>
            <a:ext cx="11931885" cy="5770605"/>
          </a:xfrm>
          <a:prstGeom prst="rect">
            <a:avLst/>
          </a:prstGeom>
        </p:spPr>
      </p:pic>
      <p:sp>
        <p:nvSpPr>
          <p:cNvPr id="3" name="标题 1">
            <a:extLst>
              <a:ext uri="{FF2B5EF4-FFF2-40B4-BE49-F238E27FC236}">
                <a16:creationId xmlns:a16="http://schemas.microsoft.com/office/drawing/2014/main" id="{2735998F-1FC0-4FF5-B9F5-0D554E7F0DA4}"/>
              </a:ext>
            </a:extLst>
          </p:cNvPr>
          <p:cNvSpPr txBox="1">
            <a:spLocks/>
          </p:cNvSpPr>
          <p:nvPr/>
        </p:nvSpPr>
        <p:spPr>
          <a:xfrm>
            <a:off x="497331" y="106289"/>
            <a:ext cx="10273450" cy="6371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zh-CN"/>
            </a:defPPr>
            <a:lvl1pPr defTabSz="914377">
              <a:lnSpc>
                <a:spcPct val="90000"/>
              </a:lnSpc>
              <a:spcBef>
                <a:spcPct val="0"/>
              </a:spcBef>
              <a:buNone/>
              <a:defRPr sz="3600">
                <a:solidFill>
                  <a:srgbClr val="B60005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defRPr>
            </a:lvl1pPr>
          </a:lstStyle>
          <a:p>
            <a:r>
              <a:rPr lang="zh-CN" altLang="en-US" sz="3200" dirty="0"/>
              <a:t>任务</a:t>
            </a:r>
            <a:r>
              <a:rPr lang="en-US" altLang="zh-CN" sz="3200" dirty="0"/>
              <a:t>3.1</a:t>
            </a:r>
            <a:r>
              <a:rPr lang="zh-CN" altLang="en-US" sz="3200" dirty="0"/>
              <a:t>：带有一键启动和无钥匙进入车辆的故障诊断</a:t>
            </a:r>
          </a:p>
        </p:txBody>
      </p:sp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id="{8AD20047-6FE8-43BA-B456-0EAE62DC97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14345" y="1378545"/>
            <a:ext cx="10622903" cy="5373165"/>
          </a:xfrm>
          <a:prstGeom prst="rect">
            <a:avLst/>
          </a:prstGeom>
        </p:spPr>
      </p:pic>
      <p:sp>
        <p:nvSpPr>
          <p:cNvPr id="7" name="Titel 1">
            <a:extLst>
              <a:ext uri="{FF2B5EF4-FFF2-40B4-BE49-F238E27FC236}">
                <a16:creationId xmlns:a16="http://schemas.microsoft.com/office/drawing/2014/main" id="{25B0AE18-9BDE-4B46-B395-451E59607B01}"/>
              </a:ext>
            </a:extLst>
          </p:cNvPr>
          <p:cNvSpPr txBox="1">
            <a:spLocks/>
          </p:cNvSpPr>
          <p:nvPr/>
        </p:nvSpPr>
        <p:spPr>
          <a:xfrm>
            <a:off x="299060" y="876852"/>
            <a:ext cx="7014100" cy="68253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B6000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lang="zh-CN" altLang="en-US" dirty="0">
                <a:solidFill>
                  <a:srgbClr val="000000"/>
                </a:solidFill>
                <a:cs typeface="Arial" charset="0"/>
                <a:sym typeface="Arial" charset="0"/>
              </a:rPr>
              <a:t>迈腾</a:t>
            </a:r>
            <a:r>
              <a:rPr lang="en-US" altLang="zh-CN" dirty="0">
                <a:solidFill>
                  <a:srgbClr val="000000"/>
                </a:solidFill>
                <a:cs typeface="Arial" charset="0"/>
                <a:sym typeface="Arial" charset="0"/>
              </a:rPr>
              <a:t>B8</a:t>
            </a:r>
            <a:r>
              <a:rPr lang="zh-CN" altLang="en-US" dirty="0">
                <a:solidFill>
                  <a:srgbClr val="000000"/>
                </a:solidFill>
                <a:cs typeface="Arial" charset="0"/>
                <a:sym typeface="Arial" charset="0"/>
              </a:rPr>
              <a:t>一键启动系统</a:t>
            </a:r>
            <a:endParaRPr lang="de-DE" altLang="zh-CN" dirty="0">
              <a:solidFill>
                <a:srgbClr val="000000"/>
              </a:solidFill>
              <a:cs typeface="Arial" charset="0"/>
              <a:sym typeface="Arial" charset="0"/>
            </a:endParaRPr>
          </a:p>
        </p:txBody>
      </p:sp>
      <p:sp>
        <p:nvSpPr>
          <p:cNvPr id="5" name="标题 1">
            <a:extLst>
              <a:ext uri="{FF2B5EF4-FFF2-40B4-BE49-F238E27FC236}">
                <a16:creationId xmlns:a16="http://schemas.microsoft.com/office/drawing/2014/main" id="{4DC9D705-ED28-4CC2-8DEC-5144116E8A34}"/>
              </a:ext>
            </a:extLst>
          </p:cNvPr>
          <p:cNvSpPr txBox="1">
            <a:spLocks/>
          </p:cNvSpPr>
          <p:nvPr/>
        </p:nvSpPr>
        <p:spPr>
          <a:xfrm>
            <a:off x="497331" y="106289"/>
            <a:ext cx="10273450" cy="6371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zh-CN"/>
            </a:defPPr>
            <a:lvl1pPr defTabSz="914377">
              <a:lnSpc>
                <a:spcPct val="90000"/>
              </a:lnSpc>
              <a:spcBef>
                <a:spcPct val="0"/>
              </a:spcBef>
              <a:buNone/>
              <a:defRPr sz="3600">
                <a:solidFill>
                  <a:srgbClr val="B60005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defRPr>
            </a:lvl1pPr>
          </a:lstStyle>
          <a:p>
            <a:r>
              <a:rPr lang="zh-CN" altLang="en-US" sz="3200" dirty="0"/>
              <a:t>任务</a:t>
            </a:r>
            <a:r>
              <a:rPr lang="en-US" altLang="zh-CN" sz="3200" dirty="0"/>
              <a:t>3.1</a:t>
            </a:r>
            <a:r>
              <a:rPr lang="zh-CN" altLang="en-US" sz="3200" dirty="0"/>
              <a:t>：带有一键启动和无钥匙进入车辆的故障诊断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73098685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EBFEDB88-7CC3-4935-8286-188779219E9C}"/>
              </a:ext>
            </a:extLst>
          </p:cNvPr>
          <p:cNvSpPr txBox="1"/>
          <p:nvPr/>
        </p:nvSpPr>
        <p:spPr>
          <a:xfrm>
            <a:off x="3419475" y="1809750"/>
            <a:ext cx="45434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rgbClr val="F8FFF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无钥匙进入系统</a:t>
            </a:r>
          </a:p>
        </p:txBody>
      </p:sp>
      <p:sp>
        <p:nvSpPr>
          <p:cNvPr id="5" name="标题 1">
            <a:extLst>
              <a:ext uri="{FF2B5EF4-FFF2-40B4-BE49-F238E27FC236}">
                <a16:creationId xmlns:a16="http://schemas.microsoft.com/office/drawing/2014/main" id="{A1EEFAFF-7184-45B6-96AB-C89F0ABDC207}"/>
              </a:ext>
            </a:extLst>
          </p:cNvPr>
          <p:cNvSpPr txBox="1">
            <a:spLocks/>
          </p:cNvSpPr>
          <p:nvPr/>
        </p:nvSpPr>
        <p:spPr>
          <a:xfrm>
            <a:off x="497331" y="106289"/>
            <a:ext cx="10273450" cy="6371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zh-CN"/>
            </a:defPPr>
            <a:lvl1pPr defTabSz="914377">
              <a:lnSpc>
                <a:spcPct val="90000"/>
              </a:lnSpc>
              <a:spcBef>
                <a:spcPct val="0"/>
              </a:spcBef>
              <a:buNone/>
              <a:defRPr sz="3600">
                <a:solidFill>
                  <a:srgbClr val="B60005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defRPr>
            </a:lvl1pPr>
          </a:lstStyle>
          <a:p>
            <a:r>
              <a:rPr lang="zh-CN" altLang="en-US" sz="3200" dirty="0"/>
              <a:t>任务</a:t>
            </a:r>
            <a:r>
              <a:rPr lang="en-US" altLang="zh-CN" sz="3200" dirty="0"/>
              <a:t>3.1</a:t>
            </a:r>
            <a:r>
              <a:rPr lang="zh-CN" altLang="en-US" sz="3200" dirty="0"/>
              <a:t>：带有一键启动和无钥匙进入车辆的故障诊断</a:t>
            </a:r>
          </a:p>
        </p:txBody>
      </p:sp>
    </p:spTree>
    <p:extLst>
      <p:ext uri="{BB962C8B-B14F-4D97-AF65-F5344CB8AC3E}">
        <p14:creationId xmlns:p14="http://schemas.microsoft.com/office/powerpoint/2010/main" val="7043332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AADA48C1-219B-4ADE-A2EF-7A6856E8FB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010" y="972065"/>
            <a:ext cx="11769979" cy="5708135"/>
          </a:xfrm>
          <a:prstGeom prst="rect">
            <a:avLst/>
          </a:prstGeom>
        </p:spPr>
      </p:pic>
      <p:sp>
        <p:nvSpPr>
          <p:cNvPr id="5" name="Titel 1">
            <a:extLst>
              <a:ext uri="{FF2B5EF4-FFF2-40B4-BE49-F238E27FC236}">
                <a16:creationId xmlns:a16="http://schemas.microsoft.com/office/drawing/2014/main" id="{5F40BA30-47E9-43A6-835E-DF41BA0B6469}"/>
              </a:ext>
            </a:extLst>
          </p:cNvPr>
          <p:cNvSpPr txBox="1">
            <a:spLocks/>
          </p:cNvSpPr>
          <p:nvPr/>
        </p:nvSpPr>
        <p:spPr>
          <a:xfrm>
            <a:off x="497331" y="904564"/>
            <a:ext cx="7014100" cy="68253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B6000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lang="zh-CN" altLang="en-US" dirty="0">
                <a:solidFill>
                  <a:srgbClr val="000000"/>
                </a:solidFill>
                <a:cs typeface="Arial" charset="0"/>
                <a:sym typeface="Arial" charset="0"/>
              </a:rPr>
              <a:t>迈腾</a:t>
            </a:r>
            <a:r>
              <a:rPr lang="en-US" altLang="zh-CN" dirty="0">
                <a:solidFill>
                  <a:srgbClr val="000000"/>
                </a:solidFill>
                <a:cs typeface="Arial" charset="0"/>
                <a:sym typeface="Arial" charset="0"/>
              </a:rPr>
              <a:t>B8</a:t>
            </a:r>
            <a:r>
              <a:rPr lang="zh-CN" altLang="en-US" dirty="0">
                <a:solidFill>
                  <a:srgbClr val="000000"/>
                </a:solidFill>
                <a:cs typeface="Arial" charset="0"/>
                <a:sym typeface="Arial" charset="0"/>
              </a:rPr>
              <a:t>无钥匙进入系统功能</a:t>
            </a:r>
            <a:endParaRPr lang="de-DE" altLang="zh-CN" dirty="0">
              <a:solidFill>
                <a:srgbClr val="000000"/>
              </a:solidFill>
              <a:cs typeface="Arial" charset="0"/>
              <a:sym typeface="Arial" charset="0"/>
            </a:endParaRPr>
          </a:p>
        </p:txBody>
      </p:sp>
      <p:sp>
        <p:nvSpPr>
          <p:cNvPr id="6" name="标题 1">
            <a:extLst>
              <a:ext uri="{FF2B5EF4-FFF2-40B4-BE49-F238E27FC236}">
                <a16:creationId xmlns:a16="http://schemas.microsoft.com/office/drawing/2014/main" id="{37355844-E3D2-4A8A-B3F8-6A009FBBE553}"/>
              </a:ext>
            </a:extLst>
          </p:cNvPr>
          <p:cNvSpPr txBox="1">
            <a:spLocks/>
          </p:cNvSpPr>
          <p:nvPr/>
        </p:nvSpPr>
        <p:spPr>
          <a:xfrm>
            <a:off x="497331" y="106289"/>
            <a:ext cx="10273450" cy="6371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zh-CN"/>
            </a:defPPr>
            <a:lvl1pPr defTabSz="914377">
              <a:lnSpc>
                <a:spcPct val="90000"/>
              </a:lnSpc>
              <a:spcBef>
                <a:spcPct val="0"/>
              </a:spcBef>
              <a:buNone/>
              <a:defRPr sz="3600">
                <a:solidFill>
                  <a:srgbClr val="B60005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defRPr>
            </a:lvl1pPr>
          </a:lstStyle>
          <a:p>
            <a:r>
              <a:rPr lang="zh-CN" altLang="en-US" sz="3200" dirty="0"/>
              <a:t>任务</a:t>
            </a:r>
            <a:r>
              <a:rPr lang="en-US" altLang="zh-CN" sz="3200" dirty="0"/>
              <a:t>3.1</a:t>
            </a:r>
            <a:r>
              <a:rPr lang="zh-CN" altLang="en-US" sz="3200" dirty="0"/>
              <a:t>：带有一键启动和无钥匙进入车辆的故障诊断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48F57060-8F75-429A-B445-6EC29BEE375A}"/>
  <p:tag name="GENSWF_ADVANCE_TIME" val="27.014"/>
  <p:tag name="TIMING" val="|3.673|0.001|0.001|1.829|0.5|0.502|0.503|0.001|3|1.002|2|3|2|0.001|3|2|2|2"/>
  <p:tag name="ISPRING_CUSTOM_TIMING_USED" val="1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Folie_Trainingsbaustein_02">
  <a:themeElements>
    <a:clrScheme name="Folie_Trainingsbaustein_02 1">
      <a:dk1>
        <a:srgbClr val="000000"/>
      </a:dk1>
      <a:lt1>
        <a:srgbClr val="FFFFFF"/>
      </a:lt1>
      <a:dk2>
        <a:srgbClr val="000000"/>
      </a:dk2>
      <a:lt2>
        <a:srgbClr val="C0C0C0"/>
      </a:lt2>
      <a:accent1>
        <a:srgbClr val="003366"/>
      </a:accent1>
      <a:accent2>
        <a:srgbClr val="CC0033"/>
      </a:accent2>
      <a:accent3>
        <a:srgbClr val="FFFFFF"/>
      </a:accent3>
      <a:accent4>
        <a:srgbClr val="000000"/>
      </a:accent4>
      <a:accent5>
        <a:srgbClr val="AAADB8"/>
      </a:accent5>
      <a:accent6>
        <a:srgbClr val="B9002D"/>
      </a:accent6>
      <a:hlink>
        <a:srgbClr val="FF9900"/>
      </a:hlink>
      <a:folHlink>
        <a:srgbClr val="009966"/>
      </a:folHlink>
    </a:clrScheme>
    <a:fontScheme name="Folie_Trainingsbaustein_0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Folie_Trainingsbaustein_02 1">
        <a:dk1>
          <a:srgbClr val="000000"/>
        </a:dk1>
        <a:lt1>
          <a:srgbClr val="FFFFFF"/>
        </a:lt1>
        <a:dk2>
          <a:srgbClr val="000000"/>
        </a:dk2>
        <a:lt2>
          <a:srgbClr val="C0C0C0"/>
        </a:lt2>
        <a:accent1>
          <a:srgbClr val="003366"/>
        </a:accent1>
        <a:accent2>
          <a:srgbClr val="CC0033"/>
        </a:accent2>
        <a:accent3>
          <a:srgbClr val="FFFFFF"/>
        </a:accent3>
        <a:accent4>
          <a:srgbClr val="000000"/>
        </a:accent4>
        <a:accent5>
          <a:srgbClr val="AAADB8"/>
        </a:accent5>
        <a:accent6>
          <a:srgbClr val="B9002D"/>
        </a:accent6>
        <a:hlink>
          <a:srgbClr val="FF9900"/>
        </a:hlink>
        <a:folHlink>
          <a:srgbClr val="0099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主题</Template>
  <TotalTime>1697</TotalTime>
  <Words>511</Words>
  <Application>Microsoft Office PowerPoint</Application>
  <PresentationFormat>宽屏</PresentationFormat>
  <Paragraphs>59</Paragraphs>
  <Slides>20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29" baseType="lpstr">
      <vt:lpstr>-apple-system</vt:lpstr>
      <vt:lpstr>VW Headline OT-Book</vt:lpstr>
      <vt:lpstr>DengXian</vt:lpstr>
      <vt:lpstr>黑体</vt:lpstr>
      <vt:lpstr>宋体</vt:lpstr>
      <vt:lpstr>微软雅黑</vt:lpstr>
      <vt:lpstr>Arial</vt:lpstr>
      <vt:lpstr>Office 主题</vt:lpstr>
      <vt:lpstr>Folie_Trainingsbaustein_02</vt:lpstr>
      <vt:lpstr>模块六 端子控制和防盗系统故障诊断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《汽车车身电子技术》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Office User</dc:creator>
  <cp:lastModifiedBy>liu jun</cp:lastModifiedBy>
  <cp:revision>97</cp:revision>
  <dcterms:created xsi:type="dcterms:W3CDTF">2020-12-30T01:48:00Z</dcterms:created>
  <dcterms:modified xsi:type="dcterms:W3CDTF">2021-11-04T12:18:17Z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